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6" r:id="rId5"/>
  </p:sldMasterIdLst>
  <p:notesMasterIdLst>
    <p:notesMasterId r:id="rId20"/>
  </p:notesMasterIdLst>
  <p:handoutMasterIdLst>
    <p:handoutMasterId r:id="rId21"/>
  </p:handoutMasterIdLst>
  <p:sldIdLst>
    <p:sldId id="266" r:id="rId6"/>
    <p:sldId id="286" r:id="rId7"/>
    <p:sldId id="287" r:id="rId8"/>
    <p:sldId id="267" r:id="rId9"/>
    <p:sldId id="265" r:id="rId10"/>
    <p:sldId id="278" r:id="rId11"/>
    <p:sldId id="284" r:id="rId12"/>
    <p:sldId id="268" r:id="rId13"/>
    <p:sldId id="285" r:id="rId14"/>
    <p:sldId id="280" r:id="rId15"/>
    <p:sldId id="269"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141B"/>
    <a:srgbClr val="FBD10B"/>
    <a:srgbClr val="C3D620"/>
    <a:srgbClr val="F58B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D7354D-2699-40BA-BCB6-847E73E39E22}" v="14" dt="2024-10-11T11:04:42.341"/>
    <p1510:client id="{62F3F0F5-70B3-42A1-85B1-17501A7CD255}" v="6" dt="2024-10-11T12:48:30.5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1" autoAdjust="0"/>
    <p:restoredTop sz="90000" autoAdjust="0"/>
  </p:normalViewPr>
  <p:slideViewPr>
    <p:cSldViewPr>
      <p:cViewPr varScale="1">
        <p:scale>
          <a:sx n="99" d="100"/>
          <a:sy n="99" d="100"/>
        </p:scale>
        <p:origin x="1962" y="9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a Domaszek" userId="7c82275e-a041-43cf-b710-05cbbfe64089" providerId="ADAL" clId="{62F3F0F5-70B3-42A1-85B1-17501A7CD255}"/>
    <pc:docChg chg="undo custSel modSld modMainMaster">
      <pc:chgData name="Anna Domaszek" userId="7c82275e-a041-43cf-b710-05cbbfe64089" providerId="ADAL" clId="{62F3F0F5-70B3-42A1-85B1-17501A7CD255}" dt="2024-10-11T11:47:11.912" v="29" actId="14100"/>
      <pc:docMkLst>
        <pc:docMk/>
      </pc:docMkLst>
      <pc:sldChg chg="modSp mod">
        <pc:chgData name="Anna Domaszek" userId="7c82275e-a041-43cf-b710-05cbbfe64089" providerId="ADAL" clId="{62F3F0F5-70B3-42A1-85B1-17501A7CD255}" dt="2024-10-11T11:33:14.015" v="6" actId="14100"/>
        <pc:sldMkLst>
          <pc:docMk/>
          <pc:sldMk cId="2181119785" sldId="265"/>
        </pc:sldMkLst>
        <pc:spChg chg="mod">
          <ac:chgData name="Anna Domaszek" userId="7c82275e-a041-43cf-b710-05cbbfe64089" providerId="ADAL" clId="{62F3F0F5-70B3-42A1-85B1-17501A7CD255}" dt="2024-10-11T11:33:14.015" v="6" actId="14100"/>
          <ac:spMkLst>
            <pc:docMk/>
            <pc:sldMk cId="2181119785" sldId="265"/>
            <ac:spMk id="4" creationId="{1B758FB9-9D8A-6B4F-90F2-BDD3ED420617}"/>
          </ac:spMkLst>
        </pc:spChg>
      </pc:sldChg>
      <pc:sldChg chg="modSp mod">
        <pc:chgData name="Anna Domaszek" userId="7c82275e-a041-43cf-b710-05cbbfe64089" providerId="ADAL" clId="{62F3F0F5-70B3-42A1-85B1-17501A7CD255}" dt="2024-10-11T11:32:28.464" v="1" actId="14100"/>
        <pc:sldMkLst>
          <pc:docMk/>
          <pc:sldMk cId="1560548218" sldId="266"/>
        </pc:sldMkLst>
        <pc:spChg chg="mod">
          <ac:chgData name="Anna Domaszek" userId="7c82275e-a041-43cf-b710-05cbbfe64089" providerId="ADAL" clId="{62F3F0F5-70B3-42A1-85B1-17501A7CD255}" dt="2024-10-11T11:32:28.464" v="1" actId="14100"/>
          <ac:spMkLst>
            <pc:docMk/>
            <pc:sldMk cId="1560548218" sldId="266"/>
            <ac:spMk id="4" creationId="{1B758FB9-9D8A-6B4F-90F2-BDD3ED420617}"/>
          </ac:spMkLst>
        </pc:spChg>
      </pc:sldChg>
      <pc:sldChg chg="modSp mod">
        <pc:chgData name="Anna Domaszek" userId="7c82275e-a041-43cf-b710-05cbbfe64089" providerId="ADAL" clId="{62F3F0F5-70B3-42A1-85B1-17501A7CD255}" dt="2024-10-11T11:32:51.543" v="5" actId="14100"/>
        <pc:sldMkLst>
          <pc:docMk/>
          <pc:sldMk cId="2688109878" sldId="267"/>
        </pc:sldMkLst>
        <pc:spChg chg="mod">
          <ac:chgData name="Anna Domaszek" userId="7c82275e-a041-43cf-b710-05cbbfe64089" providerId="ADAL" clId="{62F3F0F5-70B3-42A1-85B1-17501A7CD255}" dt="2024-10-11T11:32:51.543" v="5" actId="14100"/>
          <ac:spMkLst>
            <pc:docMk/>
            <pc:sldMk cId="2688109878" sldId="267"/>
            <ac:spMk id="4" creationId="{1B758FB9-9D8A-6B4F-90F2-BDD3ED420617}"/>
          </ac:spMkLst>
        </pc:spChg>
      </pc:sldChg>
      <pc:sldChg chg="modSp mod">
        <pc:chgData name="Anna Domaszek" userId="7c82275e-a041-43cf-b710-05cbbfe64089" providerId="ADAL" clId="{62F3F0F5-70B3-42A1-85B1-17501A7CD255}" dt="2024-10-11T11:33:27.039" v="9" actId="14100"/>
        <pc:sldMkLst>
          <pc:docMk/>
          <pc:sldMk cId="2974942175" sldId="268"/>
        </pc:sldMkLst>
        <pc:spChg chg="mod">
          <ac:chgData name="Anna Domaszek" userId="7c82275e-a041-43cf-b710-05cbbfe64089" providerId="ADAL" clId="{62F3F0F5-70B3-42A1-85B1-17501A7CD255}" dt="2024-10-11T11:33:27.039" v="9" actId="14100"/>
          <ac:spMkLst>
            <pc:docMk/>
            <pc:sldMk cId="2974942175" sldId="268"/>
            <ac:spMk id="4" creationId="{1B758FB9-9D8A-6B4F-90F2-BDD3ED420617}"/>
          </ac:spMkLst>
        </pc:spChg>
      </pc:sldChg>
      <pc:sldChg chg="modSp mod">
        <pc:chgData name="Anna Domaszek" userId="7c82275e-a041-43cf-b710-05cbbfe64089" providerId="ADAL" clId="{62F3F0F5-70B3-42A1-85B1-17501A7CD255}" dt="2024-10-11T11:33:44.856" v="15" actId="14100"/>
        <pc:sldMkLst>
          <pc:docMk/>
          <pc:sldMk cId="4013898650" sldId="269"/>
        </pc:sldMkLst>
        <pc:spChg chg="mod">
          <ac:chgData name="Anna Domaszek" userId="7c82275e-a041-43cf-b710-05cbbfe64089" providerId="ADAL" clId="{62F3F0F5-70B3-42A1-85B1-17501A7CD255}" dt="2024-10-11T11:33:44.856" v="15" actId="14100"/>
          <ac:spMkLst>
            <pc:docMk/>
            <pc:sldMk cId="4013898650" sldId="269"/>
            <ac:spMk id="4" creationId="{00000000-0000-0000-0000-000000000000}"/>
          </ac:spMkLst>
        </pc:spChg>
      </pc:sldChg>
      <pc:sldChg chg="modSp mod">
        <pc:chgData name="Anna Domaszek" userId="7c82275e-a041-43cf-b710-05cbbfe64089" providerId="ADAL" clId="{62F3F0F5-70B3-42A1-85B1-17501A7CD255}" dt="2024-10-11T11:33:47.963" v="16" actId="14100"/>
        <pc:sldMkLst>
          <pc:docMk/>
          <pc:sldMk cId="1413149184" sldId="270"/>
        </pc:sldMkLst>
        <pc:spChg chg="mod">
          <ac:chgData name="Anna Domaszek" userId="7c82275e-a041-43cf-b710-05cbbfe64089" providerId="ADAL" clId="{62F3F0F5-70B3-42A1-85B1-17501A7CD255}" dt="2024-10-11T11:33:47.963" v="16" actId="14100"/>
          <ac:spMkLst>
            <pc:docMk/>
            <pc:sldMk cId="1413149184" sldId="270"/>
            <ac:spMk id="4" creationId="{00000000-0000-0000-0000-000000000000}"/>
          </ac:spMkLst>
        </pc:spChg>
      </pc:sldChg>
      <pc:sldChg chg="addSp delSp modSp mod">
        <pc:chgData name="Anna Domaszek" userId="7c82275e-a041-43cf-b710-05cbbfe64089" providerId="ADAL" clId="{62F3F0F5-70B3-42A1-85B1-17501A7CD255}" dt="2024-10-11T11:34:00.124" v="20" actId="21"/>
        <pc:sldMkLst>
          <pc:docMk/>
          <pc:sldMk cId="150767209" sldId="271"/>
        </pc:sldMkLst>
        <pc:spChg chg="mod">
          <ac:chgData name="Anna Domaszek" userId="7c82275e-a041-43cf-b710-05cbbfe64089" providerId="ADAL" clId="{62F3F0F5-70B3-42A1-85B1-17501A7CD255}" dt="2024-10-11T11:33:52.751" v="18" actId="14100"/>
          <ac:spMkLst>
            <pc:docMk/>
            <pc:sldMk cId="150767209" sldId="271"/>
            <ac:spMk id="4" creationId="{00000000-0000-0000-0000-000000000000}"/>
          </ac:spMkLst>
        </pc:spChg>
        <pc:picChg chg="add del">
          <ac:chgData name="Anna Domaszek" userId="7c82275e-a041-43cf-b710-05cbbfe64089" providerId="ADAL" clId="{62F3F0F5-70B3-42A1-85B1-17501A7CD255}" dt="2024-10-11T11:34:00.124" v="20" actId="21"/>
          <ac:picMkLst>
            <pc:docMk/>
            <pc:sldMk cId="150767209" sldId="271"/>
            <ac:picMk id="6" creationId="{EA2F38C8-90CF-1F8C-71BB-8B4E14FC6F33}"/>
          </ac:picMkLst>
        </pc:picChg>
      </pc:sldChg>
      <pc:sldChg chg="modSp mod">
        <pc:chgData name="Anna Domaszek" userId="7c82275e-a041-43cf-b710-05cbbfe64089" providerId="ADAL" clId="{62F3F0F5-70B3-42A1-85B1-17501A7CD255}" dt="2024-10-11T11:34:12.495" v="24" actId="14100"/>
        <pc:sldMkLst>
          <pc:docMk/>
          <pc:sldMk cId="142688559" sldId="272"/>
        </pc:sldMkLst>
        <pc:spChg chg="mod">
          <ac:chgData name="Anna Domaszek" userId="7c82275e-a041-43cf-b710-05cbbfe64089" providerId="ADAL" clId="{62F3F0F5-70B3-42A1-85B1-17501A7CD255}" dt="2024-10-11T11:34:12.495" v="24" actId="14100"/>
          <ac:spMkLst>
            <pc:docMk/>
            <pc:sldMk cId="142688559" sldId="272"/>
            <ac:spMk id="4" creationId="{00000000-0000-0000-0000-000000000000}"/>
          </ac:spMkLst>
        </pc:spChg>
      </pc:sldChg>
      <pc:sldChg chg="modSp mod">
        <pc:chgData name="Anna Domaszek" userId="7c82275e-a041-43cf-b710-05cbbfe64089" providerId="ADAL" clId="{62F3F0F5-70B3-42A1-85B1-17501A7CD255}" dt="2024-10-11T11:33:18.871" v="7" actId="14100"/>
        <pc:sldMkLst>
          <pc:docMk/>
          <pc:sldMk cId="463838527" sldId="278"/>
        </pc:sldMkLst>
        <pc:spChg chg="mod">
          <ac:chgData name="Anna Domaszek" userId="7c82275e-a041-43cf-b710-05cbbfe64089" providerId="ADAL" clId="{62F3F0F5-70B3-42A1-85B1-17501A7CD255}" dt="2024-10-11T11:33:18.871" v="7" actId="14100"/>
          <ac:spMkLst>
            <pc:docMk/>
            <pc:sldMk cId="463838527" sldId="278"/>
            <ac:spMk id="4" creationId="{1B758FB9-9D8A-6B4F-90F2-BDD3ED420617}"/>
          </ac:spMkLst>
        </pc:spChg>
      </pc:sldChg>
      <pc:sldChg chg="modSp mod">
        <pc:chgData name="Anna Domaszek" userId="7c82275e-a041-43cf-b710-05cbbfe64089" providerId="ADAL" clId="{62F3F0F5-70B3-42A1-85B1-17501A7CD255}" dt="2024-10-11T11:33:39.276" v="14" actId="14100"/>
        <pc:sldMkLst>
          <pc:docMk/>
          <pc:sldMk cId="875052785" sldId="280"/>
        </pc:sldMkLst>
        <pc:spChg chg="mod">
          <ac:chgData name="Anna Domaszek" userId="7c82275e-a041-43cf-b710-05cbbfe64089" providerId="ADAL" clId="{62F3F0F5-70B3-42A1-85B1-17501A7CD255}" dt="2024-10-11T11:33:39.276" v="14" actId="14100"/>
          <ac:spMkLst>
            <pc:docMk/>
            <pc:sldMk cId="875052785" sldId="280"/>
            <ac:spMk id="4" creationId="{1B758FB9-9D8A-6B4F-90F2-BDD3ED420617}"/>
          </ac:spMkLst>
        </pc:spChg>
      </pc:sldChg>
      <pc:sldChg chg="modSp mod">
        <pc:chgData name="Anna Domaszek" userId="7c82275e-a041-43cf-b710-05cbbfe64089" providerId="ADAL" clId="{62F3F0F5-70B3-42A1-85B1-17501A7CD255}" dt="2024-10-11T11:33:22.623" v="8" actId="14100"/>
        <pc:sldMkLst>
          <pc:docMk/>
          <pc:sldMk cId="1506089499" sldId="284"/>
        </pc:sldMkLst>
        <pc:spChg chg="mod">
          <ac:chgData name="Anna Domaszek" userId="7c82275e-a041-43cf-b710-05cbbfe64089" providerId="ADAL" clId="{62F3F0F5-70B3-42A1-85B1-17501A7CD255}" dt="2024-10-11T11:33:22.623" v="8" actId="14100"/>
          <ac:spMkLst>
            <pc:docMk/>
            <pc:sldMk cId="1506089499" sldId="284"/>
            <ac:spMk id="4" creationId="{1B758FB9-9D8A-6B4F-90F2-BDD3ED420617}"/>
          </ac:spMkLst>
        </pc:spChg>
      </pc:sldChg>
      <pc:sldChg chg="modSp mod">
        <pc:chgData name="Anna Domaszek" userId="7c82275e-a041-43cf-b710-05cbbfe64089" providerId="ADAL" clId="{62F3F0F5-70B3-42A1-85B1-17501A7CD255}" dt="2024-10-11T11:33:33.225" v="11" actId="14100"/>
        <pc:sldMkLst>
          <pc:docMk/>
          <pc:sldMk cId="1541177755" sldId="285"/>
        </pc:sldMkLst>
        <pc:spChg chg="mod">
          <ac:chgData name="Anna Domaszek" userId="7c82275e-a041-43cf-b710-05cbbfe64089" providerId="ADAL" clId="{62F3F0F5-70B3-42A1-85B1-17501A7CD255}" dt="2024-10-11T11:33:33.225" v="11" actId="14100"/>
          <ac:spMkLst>
            <pc:docMk/>
            <pc:sldMk cId="1541177755" sldId="285"/>
            <ac:spMk id="4" creationId="{1B758FB9-9D8A-6B4F-90F2-BDD3ED420617}"/>
          </ac:spMkLst>
        </pc:spChg>
      </pc:sldChg>
      <pc:sldChg chg="modSp mod">
        <pc:chgData name="Anna Domaszek" userId="7c82275e-a041-43cf-b710-05cbbfe64089" providerId="ADAL" clId="{62F3F0F5-70B3-42A1-85B1-17501A7CD255}" dt="2024-10-11T11:32:41.008" v="3" actId="14100"/>
        <pc:sldMkLst>
          <pc:docMk/>
          <pc:sldMk cId="3504087149" sldId="286"/>
        </pc:sldMkLst>
        <pc:spChg chg="mod">
          <ac:chgData name="Anna Domaszek" userId="7c82275e-a041-43cf-b710-05cbbfe64089" providerId="ADAL" clId="{62F3F0F5-70B3-42A1-85B1-17501A7CD255}" dt="2024-10-11T11:32:41.008" v="3" actId="14100"/>
          <ac:spMkLst>
            <pc:docMk/>
            <pc:sldMk cId="3504087149" sldId="286"/>
            <ac:spMk id="4" creationId="{00000000-0000-0000-0000-000000000000}"/>
          </ac:spMkLst>
        </pc:spChg>
      </pc:sldChg>
      <pc:sldChg chg="modSp mod">
        <pc:chgData name="Anna Domaszek" userId="7c82275e-a041-43cf-b710-05cbbfe64089" providerId="ADAL" clId="{62F3F0F5-70B3-42A1-85B1-17501A7CD255}" dt="2024-10-11T11:32:47.130" v="4" actId="14100"/>
        <pc:sldMkLst>
          <pc:docMk/>
          <pc:sldMk cId="3737744149" sldId="287"/>
        </pc:sldMkLst>
        <pc:spChg chg="mod">
          <ac:chgData name="Anna Domaszek" userId="7c82275e-a041-43cf-b710-05cbbfe64089" providerId="ADAL" clId="{62F3F0F5-70B3-42A1-85B1-17501A7CD255}" dt="2024-10-11T11:32:47.130" v="4" actId="14100"/>
          <ac:spMkLst>
            <pc:docMk/>
            <pc:sldMk cId="3737744149" sldId="287"/>
            <ac:spMk id="4" creationId="{1B758FB9-9D8A-6B4F-90F2-BDD3ED420617}"/>
          </ac:spMkLst>
        </pc:spChg>
      </pc:sldChg>
      <pc:sldMasterChg chg="modSp mod modSldLayout">
        <pc:chgData name="Anna Domaszek" userId="7c82275e-a041-43cf-b710-05cbbfe64089" providerId="ADAL" clId="{62F3F0F5-70B3-42A1-85B1-17501A7CD255}" dt="2024-10-11T11:47:11.912" v="29" actId="14100"/>
        <pc:sldMasterMkLst>
          <pc:docMk/>
          <pc:sldMasterMk cId="2235221457" sldId="2147483672"/>
        </pc:sldMasterMkLst>
        <pc:spChg chg="mod">
          <ac:chgData name="Anna Domaszek" userId="7c82275e-a041-43cf-b710-05cbbfe64089" providerId="ADAL" clId="{62F3F0F5-70B3-42A1-85B1-17501A7CD255}" dt="2024-10-11T11:46:24.063" v="26" actId="14100"/>
          <ac:spMkLst>
            <pc:docMk/>
            <pc:sldMasterMk cId="2235221457" sldId="2147483672"/>
            <ac:spMk id="4" creationId="{00000000-0000-0000-0000-000000000000}"/>
          </ac:spMkLst>
        </pc:spChg>
        <pc:sldLayoutChg chg="modSp mod">
          <pc:chgData name="Anna Domaszek" userId="7c82275e-a041-43cf-b710-05cbbfe64089" providerId="ADAL" clId="{62F3F0F5-70B3-42A1-85B1-17501A7CD255}" dt="2024-10-11T11:46:33.040" v="28" actId="14100"/>
          <pc:sldLayoutMkLst>
            <pc:docMk/>
            <pc:sldMasterMk cId="2235221457" sldId="2147483672"/>
            <pc:sldLayoutMk cId="2140612357" sldId="2147483673"/>
          </pc:sldLayoutMkLst>
          <pc:spChg chg="mod">
            <ac:chgData name="Anna Domaszek" userId="7c82275e-a041-43cf-b710-05cbbfe64089" providerId="ADAL" clId="{62F3F0F5-70B3-42A1-85B1-17501A7CD255}" dt="2024-10-11T11:46:33.040" v="28" actId="14100"/>
            <ac:spMkLst>
              <pc:docMk/>
              <pc:sldMasterMk cId="2235221457" sldId="2147483672"/>
              <pc:sldLayoutMk cId="2140612357" sldId="2147483673"/>
              <ac:spMk id="4" creationId="{00000000-0000-0000-0000-000000000000}"/>
            </ac:spMkLst>
          </pc:spChg>
        </pc:sldLayoutChg>
        <pc:sldLayoutChg chg="modSp mod">
          <pc:chgData name="Anna Domaszek" userId="7c82275e-a041-43cf-b710-05cbbfe64089" providerId="ADAL" clId="{62F3F0F5-70B3-42A1-85B1-17501A7CD255}" dt="2024-10-11T11:47:11.912" v="29" actId="14100"/>
          <pc:sldLayoutMkLst>
            <pc:docMk/>
            <pc:sldMasterMk cId="2235221457" sldId="2147483672"/>
            <pc:sldLayoutMk cId="2153927696" sldId="2147483685"/>
          </pc:sldLayoutMkLst>
          <pc:spChg chg="mod">
            <ac:chgData name="Anna Domaszek" userId="7c82275e-a041-43cf-b710-05cbbfe64089" providerId="ADAL" clId="{62F3F0F5-70B3-42A1-85B1-17501A7CD255}" dt="2024-10-11T11:47:11.912" v="29" actId="14100"/>
            <ac:spMkLst>
              <pc:docMk/>
              <pc:sldMasterMk cId="2235221457" sldId="2147483672"/>
              <pc:sldLayoutMk cId="2153927696" sldId="2147483685"/>
              <ac:spMk id="3" creationId="{00000000-0000-0000-0000-000000000000}"/>
            </ac:spMkLst>
          </pc:spChg>
        </pc:sldLayoutChg>
      </pc:sldMasterChg>
    </pc:docChg>
  </pc:docChgLst>
  <pc:docChgLst>
    <pc:chgData name="Lauren Kearney" userId="b4143d71-0b4c-487b-ad54-94c3c8f1ceb9" providerId="ADAL" clId="{396C133A-DB46-4C50-AE26-0413BB73EAB2}"/>
    <pc:docChg chg="undo custSel modSld">
      <pc:chgData name="Lauren Kearney" userId="b4143d71-0b4c-487b-ad54-94c3c8f1ceb9" providerId="ADAL" clId="{396C133A-DB46-4C50-AE26-0413BB73EAB2}" dt="2024-09-27T08:37:27.413" v="12" actId="1076"/>
      <pc:docMkLst>
        <pc:docMk/>
      </pc:docMkLst>
      <pc:sldChg chg="modSp mod">
        <pc:chgData name="Lauren Kearney" userId="b4143d71-0b4c-487b-ad54-94c3c8f1ceb9" providerId="ADAL" clId="{396C133A-DB46-4C50-AE26-0413BB73EAB2}" dt="2024-09-27T08:31:36.381" v="0" actId="20577"/>
        <pc:sldMkLst>
          <pc:docMk/>
          <pc:sldMk cId="1560548218" sldId="266"/>
        </pc:sldMkLst>
        <pc:spChg chg="mod">
          <ac:chgData name="Lauren Kearney" userId="b4143d71-0b4c-487b-ad54-94c3c8f1ceb9" providerId="ADAL" clId="{396C133A-DB46-4C50-AE26-0413BB73EAB2}" dt="2024-09-27T08:31:36.381" v="0" actId="20577"/>
          <ac:spMkLst>
            <pc:docMk/>
            <pc:sldMk cId="1560548218" sldId="266"/>
            <ac:spMk id="8" creationId="{1D802D75-4751-4BB2-B5BD-7B9278E0C5BA}"/>
          </ac:spMkLst>
        </pc:spChg>
      </pc:sldChg>
      <pc:sldChg chg="modSp mod">
        <pc:chgData name="Lauren Kearney" userId="b4143d71-0b4c-487b-ad54-94c3c8f1ceb9" providerId="ADAL" clId="{396C133A-DB46-4C50-AE26-0413BB73EAB2}" dt="2024-09-27T08:37:27.413" v="12" actId="1076"/>
        <pc:sldMkLst>
          <pc:docMk/>
          <pc:sldMk cId="3504087149" sldId="286"/>
        </pc:sldMkLst>
        <pc:graphicFrameChg chg="mod modGraphic">
          <ac:chgData name="Lauren Kearney" userId="b4143d71-0b4c-487b-ad54-94c3c8f1ceb9" providerId="ADAL" clId="{396C133A-DB46-4C50-AE26-0413BB73EAB2}" dt="2024-09-27T08:37:27.413" v="12" actId="1076"/>
          <ac:graphicFrameMkLst>
            <pc:docMk/>
            <pc:sldMk cId="3504087149" sldId="286"/>
            <ac:graphicFrameMk id="6" creationId="{00000000-0000-0000-0000-000000000000}"/>
          </ac:graphicFrameMkLst>
        </pc:graphicFrameChg>
      </pc:sldChg>
    </pc:docChg>
  </pc:docChgLst>
  <pc:docChgLst>
    <pc:chgData name="Alison Coates" userId="4.esbuk.egnyte.com_tp_egnyte" providerId="OAuth2" clId="{1FDA2A76-4E0A-DD4F-9E9A-59CBEFFA9100}"/>
    <pc:docChg chg="undo custSel delSld modSld">
      <pc:chgData name="Alison Coates" userId="4.esbuk.egnyte.com_tp_egnyte" providerId="OAuth2" clId="{1FDA2A76-4E0A-DD4F-9E9A-59CBEFFA9100}" dt="2019-12-18T12:59:50.352" v="23" actId="2696"/>
      <pc:docMkLst>
        <pc:docMk/>
      </pc:docMkLst>
      <pc:sldChg chg="modSp">
        <pc:chgData name="Alison Coates" userId="4.esbuk.egnyte.com_tp_egnyte" providerId="OAuth2" clId="{1FDA2A76-4E0A-DD4F-9E9A-59CBEFFA9100}" dt="2019-12-18T12:58:47.385" v="15" actId="1076"/>
        <pc:sldMkLst>
          <pc:docMk/>
          <pc:sldMk cId="3905334101" sldId="257"/>
        </pc:sldMkLst>
        <pc:spChg chg="mod">
          <ac:chgData name="Alison Coates" userId="4.esbuk.egnyte.com_tp_egnyte" providerId="OAuth2" clId="{1FDA2A76-4E0A-DD4F-9E9A-59CBEFFA9100}" dt="2019-12-18T12:58:47.385" v="15" actId="1076"/>
          <ac:spMkLst>
            <pc:docMk/>
            <pc:sldMk cId="3905334101" sldId="257"/>
            <ac:spMk id="11" creationId="{00000000-0000-0000-0000-000000000000}"/>
          </ac:spMkLst>
        </pc:spChg>
      </pc:sldChg>
      <pc:sldChg chg="delSp modSp del">
        <pc:chgData name="Alison Coates" userId="4.esbuk.egnyte.com_tp_egnyte" providerId="OAuth2" clId="{1FDA2A76-4E0A-DD4F-9E9A-59CBEFFA9100}" dt="2019-12-18T12:59:35.954" v="18" actId="2696"/>
        <pc:sldMkLst>
          <pc:docMk/>
          <pc:sldMk cId="2190631035" sldId="258"/>
        </pc:sldMkLst>
        <pc:spChg chg="mod">
          <ac:chgData name="Alison Coates" userId="4.esbuk.egnyte.com_tp_egnyte" providerId="OAuth2" clId="{1FDA2A76-4E0A-DD4F-9E9A-59CBEFFA9100}" dt="2019-12-18T12:58:58.101" v="17" actId="14100"/>
          <ac:spMkLst>
            <pc:docMk/>
            <pc:sldMk cId="2190631035" sldId="258"/>
            <ac:spMk id="3" creationId="{00000000-0000-0000-0000-000000000000}"/>
          </ac:spMkLst>
        </pc:spChg>
        <pc:spChg chg="del">
          <ac:chgData name="Alison Coates" userId="4.esbuk.egnyte.com_tp_egnyte" providerId="OAuth2" clId="{1FDA2A76-4E0A-DD4F-9E9A-59CBEFFA9100}" dt="2019-12-18T12:57:47.616" v="2" actId="21"/>
          <ac:spMkLst>
            <pc:docMk/>
            <pc:sldMk cId="2190631035" sldId="258"/>
            <ac:spMk id="5" creationId="{00000000-0000-0000-0000-000000000000}"/>
          </ac:spMkLst>
        </pc:spChg>
        <pc:spChg chg="del">
          <ac:chgData name="Alison Coates" userId="4.esbuk.egnyte.com_tp_egnyte" providerId="OAuth2" clId="{1FDA2A76-4E0A-DD4F-9E9A-59CBEFFA9100}" dt="2019-12-18T12:57:42.472" v="0" actId="21"/>
          <ac:spMkLst>
            <pc:docMk/>
            <pc:sldMk cId="2190631035" sldId="258"/>
            <ac:spMk id="6" creationId="{00000000-0000-0000-0000-000000000000}"/>
          </ac:spMkLst>
        </pc:spChg>
        <pc:graphicFrameChg chg="del">
          <ac:chgData name="Alison Coates" userId="4.esbuk.egnyte.com_tp_egnyte" providerId="OAuth2" clId="{1FDA2A76-4E0A-DD4F-9E9A-59CBEFFA9100}" dt="2019-12-18T12:57:44.986" v="1" actId="21"/>
          <ac:graphicFrameMkLst>
            <pc:docMk/>
            <pc:sldMk cId="2190631035" sldId="258"/>
            <ac:graphicFrameMk id="2" creationId="{00000000-0000-0000-0000-000000000000}"/>
          </ac:graphicFrameMkLst>
        </pc:graphicFrameChg>
      </pc:sldChg>
      <pc:sldChg chg="del">
        <pc:chgData name="Alison Coates" userId="4.esbuk.egnyte.com_tp_egnyte" providerId="OAuth2" clId="{1FDA2A76-4E0A-DD4F-9E9A-59CBEFFA9100}" dt="2019-12-18T12:59:48.503" v="22" actId="2696"/>
        <pc:sldMkLst>
          <pc:docMk/>
          <pc:sldMk cId="998568582" sldId="259"/>
        </pc:sldMkLst>
      </pc:sldChg>
      <pc:sldChg chg="del">
        <pc:chgData name="Alison Coates" userId="4.esbuk.egnyte.com_tp_egnyte" providerId="OAuth2" clId="{1FDA2A76-4E0A-DD4F-9E9A-59CBEFFA9100}" dt="2019-12-18T12:59:50.352" v="23" actId="2696"/>
        <pc:sldMkLst>
          <pc:docMk/>
          <pc:sldMk cId="659650356" sldId="260"/>
        </pc:sldMkLst>
      </pc:sldChg>
      <pc:sldChg chg="del">
        <pc:chgData name="Alison Coates" userId="4.esbuk.egnyte.com_tp_egnyte" providerId="OAuth2" clId="{1FDA2A76-4E0A-DD4F-9E9A-59CBEFFA9100}" dt="2019-12-18T12:59:41.480" v="20" actId="2696"/>
        <pc:sldMkLst>
          <pc:docMk/>
          <pc:sldMk cId="2450792816" sldId="261"/>
        </pc:sldMkLst>
      </pc:sldChg>
      <pc:sldChg chg="delSp">
        <pc:chgData name="Alison Coates" userId="4.esbuk.egnyte.com_tp_egnyte" providerId="OAuth2" clId="{1FDA2A76-4E0A-DD4F-9E9A-59CBEFFA9100}" dt="2019-12-18T12:58:11.717" v="9" actId="21"/>
        <pc:sldMkLst>
          <pc:docMk/>
          <pc:sldMk cId="2437530380" sldId="264"/>
        </pc:sldMkLst>
        <pc:spChg chg="del">
          <ac:chgData name="Alison Coates" userId="4.esbuk.egnyte.com_tp_egnyte" providerId="OAuth2" clId="{1FDA2A76-4E0A-DD4F-9E9A-59CBEFFA9100}" dt="2019-12-18T12:58:09.698" v="8" actId="21"/>
          <ac:spMkLst>
            <pc:docMk/>
            <pc:sldMk cId="2437530380" sldId="264"/>
            <ac:spMk id="2" creationId="{00000000-0000-0000-0000-000000000000}"/>
          </ac:spMkLst>
        </pc:spChg>
        <pc:spChg chg="del">
          <ac:chgData name="Alison Coates" userId="4.esbuk.egnyte.com_tp_egnyte" providerId="OAuth2" clId="{1FDA2A76-4E0A-DD4F-9E9A-59CBEFFA9100}" dt="2019-12-18T12:57:59.212" v="3" actId="21"/>
          <ac:spMkLst>
            <pc:docMk/>
            <pc:sldMk cId="2437530380" sldId="264"/>
            <ac:spMk id="4" creationId="{00000000-0000-0000-0000-000000000000}"/>
          </ac:spMkLst>
        </pc:spChg>
        <pc:spChg chg="del">
          <ac:chgData name="Alison Coates" userId="4.esbuk.egnyte.com_tp_egnyte" providerId="OAuth2" clId="{1FDA2A76-4E0A-DD4F-9E9A-59CBEFFA9100}" dt="2019-12-18T12:58:03.529" v="5" actId="21"/>
          <ac:spMkLst>
            <pc:docMk/>
            <pc:sldMk cId="2437530380" sldId="264"/>
            <ac:spMk id="5" creationId="{00000000-0000-0000-0000-000000000000}"/>
          </ac:spMkLst>
        </pc:spChg>
        <pc:spChg chg="del">
          <ac:chgData name="Alison Coates" userId="4.esbuk.egnyte.com_tp_egnyte" providerId="OAuth2" clId="{1FDA2A76-4E0A-DD4F-9E9A-59CBEFFA9100}" dt="2019-12-18T12:58:01.330" v="4" actId="21"/>
          <ac:spMkLst>
            <pc:docMk/>
            <pc:sldMk cId="2437530380" sldId="264"/>
            <ac:spMk id="11" creationId="{00000000-0000-0000-0000-000000000000}"/>
          </ac:spMkLst>
        </pc:spChg>
        <pc:spChg chg="del">
          <ac:chgData name="Alison Coates" userId="4.esbuk.egnyte.com_tp_egnyte" providerId="OAuth2" clId="{1FDA2A76-4E0A-DD4F-9E9A-59CBEFFA9100}" dt="2019-12-18T12:58:07.718" v="7" actId="21"/>
          <ac:spMkLst>
            <pc:docMk/>
            <pc:sldMk cId="2437530380" sldId="264"/>
            <ac:spMk id="16" creationId="{00000000-0000-0000-0000-000000000000}"/>
          </ac:spMkLst>
        </pc:spChg>
        <pc:graphicFrameChg chg="del">
          <ac:chgData name="Alison Coates" userId="4.esbuk.egnyte.com_tp_egnyte" providerId="OAuth2" clId="{1FDA2A76-4E0A-DD4F-9E9A-59CBEFFA9100}" dt="2019-12-18T12:58:11.717" v="9" actId="21"/>
          <ac:graphicFrameMkLst>
            <pc:docMk/>
            <pc:sldMk cId="2437530380" sldId="264"/>
            <ac:graphicFrameMk id="19" creationId="{00000000-0000-0000-0000-000000000000}"/>
          </ac:graphicFrameMkLst>
        </pc:graphicFrameChg>
        <pc:picChg chg="del">
          <ac:chgData name="Alison Coates" userId="4.esbuk.egnyte.com_tp_egnyte" providerId="OAuth2" clId="{1FDA2A76-4E0A-DD4F-9E9A-59CBEFFA9100}" dt="2019-12-18T12:58:05.583" v="6" actId="21"/>
          <ac:picMkLst>
            <pc:docMk/>
            <pc:sldMk cId="2437530380" sldId="264"/>
            <ac:picMk id="3" creationId="{00000000-0000-0000-0000-000000000000}"/>
          </ac:picMkLst>
        </pc:picChg>
      </pc:sldChg>
      <pc:sldChg chg="del">
        <pc:chgData name="Alison Coates" userId="4.esbuk.egnyte.com_tp_egnyte" providerId="OAuth2" clId="{1FDA2A76-4E0A-DD4F-9E9A-59CBEFFA9100}" dt="2019-12-18T12:59:43.366" v="21" actId="2696"/>
        <pc:sldMkLst>
          <pc:docMk/>
          <pc:sldMk cId="1495607248" sldId="265"/>
        </pc:sldMkLst>
      </pc:sldChg>
      <pc:sldChg chg="del">
        <pc:chgData name="Alison Coates" userId="4.esbuk.egnyte.com_tp_egnyte" providerId="OAuth2" clId="{1FDA2A76-4E0A-DD4F-9E9A-59CBEFFA9100}" dt="2019-12-18T12:59:39.497" v="19" actId="2696"/>
        <pc:sldMkLst>
          <pc:docMk/>
          <pc:sldMk cId="2348726351" sldId="266"/>
        </pc:sldMkLst>
      </pc:sldChg>
    </pc:docChg>
  </pc:docChgLst>
  <pc:docChgLst>
    <pc:chgData name="Anthea Wilson" userId="f289f84a-f1ae-46ed-b624-bcccc8b1693e" providerId="ADAL" clId="{3BD7354D-2699-40BA-BCB6-847E73E39E22}"/>
    <pc:docChg chg="modSld">
      <pc:chgData name="Anthea Wilson" userId="f289f84a-f1ae-46ed-b624-bcccc8b1693e" providerId="ADAL" clId="{3BD7354D-2699-40BA-BCB6-847E73E39E22}" dt="2024-10-11T11:04:44.802" v="27" actId="34135"/>
      <pc:docMkLst>
        <pc:docMk/>
      </pc:docMkLst>
      <pc:sldChg chg="addSp modSp mod">
        <pc:chgData name="Anthea Wilson" userId="f289f84a-f1ae-46ed-b624-bcccc8b1693e" providerId="ADAL" clId="{3BD7354D-2699-40BA-BCB6-847E73E39E22}" dt="2024-10-11T11:03:40.920" v="9" actId="34135"/>
        <pc:sldMkLst>
          <pc:docMk/>
          <pc:sldMk cId="2181119785" sldId="265"/>
        </pc:sldMkLst>
        <pc:picChg chg="add mod">
          <ac:chgData name="Anthea Wilson" userId="f289f84a-f1ae-46ed-b624-bcccc8b1693e" providerId="ADAL" clId="{3BD7354D-2699-40BA-BCB6-847E73E39E22}" dt="2024-10-11T11:03:40.920" v="9" actId="34135"/>
          <ac:picMkLst>
            <pc:docMk/>
            <pc:sldMk cId="2181119785" sldId="265"/>
            <ac:picMk id="9" creationId="{3DDB24E3-F8D4-75A9-9961-6C090DB0AC5E}"/>
          </ac:picMkLst>
        </pc:picChg>
      </pc:sldChg>
      <pc:sldChg chg="addSp modSp mod">
        <pc:chgData name="Anthea Wilson" userId="f289f84a-f1ae-46ed-b624-bcccc8b1693e" providerId="ADAL" clId="{3BD7354D-2699-40BA-BCB6-847E73E39E22}" dt="2024-10-11T11:03:14.874" v="1" actId="34135"/>
        <pc:sldMkLst>
          <pc:docMk/>
          <pc:sldMk cId="1560548218" sldId="266"/>
        </pc:sldMkLst>
        <pc:picChg chg="add mod">
          <ac:chgData name="Anthea Wilson" userId="f289f84a-f1ae-46ed-b624-bcccc8b1693e" providerId="ADAL" clId="{3BD7354D-2699-40BA-BCB6-847E73E39E22}" dt="2024-10-11T11:03:14.874" v="1" actId="34135"/>
          <ac:picMkLst>
            <pc:docMk/>
            <pc:sldMk cId="1560548218" sldId="266"/>
            <ac:picMk id="7" creationId="{F0FBDFDE-D4BA-0CC3-16C0-018FA40CBD7F}"/>
          </ac:picMkLst>
        </pc:picChg>
      </pc:sldChg>
      <pc:sldChg chg="addSp modSp mod">
        <pc:chgData name="Anthea Wilson" userId="f289f84a-f1ae-46ed-b624-bcccc8b1693e" providerId="ADAL" clId="{3BD7354D-2699-40BA-BCB6-847E73E39E22}" dt="2024-10-11T11:03:32.906" v="7" actId="34135"/>
        <pc:sldMkLst>
          <pc:docMk/>
          <pc:sldMk cId="2688109878" sldId="267"/>
        </pc:sldMkLst>
        <pc:picChg chg="add mod">
          <ac:chgData name="Anthea Wilson" userId="f289f84a-f1ae-46ed-b624-bcccc8b1693e" providerId="ADAL" clId="{3BD7354D-2699-40BA-BCB6-847E73E39E22}" dt="2024-10-11T11:03:32.906" v="7" actId="34135"/>
          <ac:picMkLst>
            <pc:docMk/>
            <pc:sldMk cId="2688109878" sldId="267"/>
            <ac:picMk id="2" creationId="{D942186B-3AA9-CFDA-A3F7-67854245485F}"/>
          </ac:picMkLst>
        </pc:picChg>
      </pc:sldChg>
      <pc:sldChg chg="addSp modSp mod">
        <pc:chgData name="Anthea Wilson" userId="f289f84a-f1ae-46ed-b624-bcccc8b1693e" providerId="ADAL" clId="{3BD7354D-2699-40BA-BCB6-847E73E39E22}" dt="2024-10-11T11:04:05.318" v="15" actId="34135"/>
        <pc:sldMkLst>
          <pc:docMk/>
          <pc:sldMk cId="2974942175" sldId="268"/>
        </pc:sldMkLst>
        <pc:picChg chg="add mod">
          <ac:chgData name="Anthea Wilson" userId="f289f84a-f1ae-46ed-b624-bcccc8b1693e" providerId="ADAL" clId="{3BD7354D-2699-40BA-BCB6-847E73E39E22}" dt="2024-10-11T11:04:05.318" v="15" actId="34135"/>
          <ac:picMkLst>
            <pc:docMk/>
            <pc:sldMk cId="2974942175" sldId="268"/>
            <ac:picMk id="6" creationId="{5C7CD34C-3895-F4CE-9A67-753C5F86EA4E}"/>
          </ac:picMkLst>
        </pc:picChg>
      </pc:sldChg>
      <pc:sldChg chg="addSp modSp mod">
        <pc:chgData name="Anthea Wilson" userId="f289f84a-f1ae-46ed-b624-bcccc8b1693e" providerId="ADAL" clId="{3BD7354D-2699-40BA-BCB6-847E73E39E22}" dt="2024-10-11T11:04:27.052" v="21" actId="34135"/>
        <pc:sldMkLst>
          <pc:docMk/>
          <pc:sldMk cId="4013898650" sldId="269"/>
        </pc:sldMkLst>
        <pc:picChg chg="add mod">
          <ac:chgData name="Anthea Wilson" userId="f289f84a-f1ae-46ed-b624-bcccc8b1693e" providerId="ADAL" clId="{3BD7354D-2699-40BA-BCB6-847E73E39E22}" dt="2024-10-11T11:04:27.052" v="21" actId="34135"/>
          <ac:picMkLst>
            <pc:docMk/>
            <pc:sldMk cId="4013898650" sldId="269"/>
            <ac:picMk id="7" creationId="{DB1CD2E4-EFE0-A826-8ABE-4D3641E91E60}"/>
          </ac:picMkLst>
        </pc:picChg>
      </pc:sldChg>
      <pc:sldChg chg="addSp modSp mod">
        <pc:chgData name="Anthea Wilson" userId="f289f84a-f1ae-46ed-b624-bcccc8b1693e" providerId="ADAL" clId="{3BD7354D-2699-40BA-BCB6-847E73E39E22}" dt="2024-10-11T11:04:32.403" v="23" actId="34135"/>
        <pc:sldMkLst>
          <pc:docMk/>
          <pc:sldMk cId="1413149184" sldId="270"/>
        </pc:sldMkLst>
        <pc:picChg chg="add mod">
          <ac:chgData name="Anthea Wilson" userId="f289f84a-f1ae-46ed-b624-bcccc8b1693e" providerId="ADAL" clId="{3BD7354D-2699-40BA-BCB6-847E73E39E22}" dt="2024-10-11T11:04:32.403" v="23" actId="34135"/>
          <ac:picMkLst>
            <pc:docMk/>
            <pc:sldMk cId="1413149184" sldId="270"/>
            <ac:picMk id="30" creationId="{092020EC-5FB5-474A-6778-B139125B1BD8}"/>
          </ac:picMkLst>
        </pc:picChg>
      </pc:sldChg>
      <pc:sldChg chg="addSp modSp mod">
        <pc:chgData name="Anthea Wilson" userId="f289f84a-f1ae-46ed-b624-bcccc8b1693e" providerId="ADAL" clId="{3BD7354D-2699-40BA-BCB6-847E73E39E22}" dt="2024-10-11T11:04:39.185" v="25" actId="34135"/>
        <pc:sldMkLst>
          <pc:docMk/>
          <pc:sldMk cId="150767209" sldId="271"/>
        </pc:sldMkLst>
        <pc:picChg chg="add mod">
          <ac:chgData name="Anthea Wilson" userId="f289f84a-f1ae-46ed-b624-bcccc8b1693e" providerId="ADAL" clId="{3BD7354D-2699-40BA-BCB6-847E73E39E22}" dt="2024-10-11T11:04:39.185" v="25" actId="34135"/>
          <ac:picMkLst>
            <pc:docMk/>
            <pc:sldMk cId="150767209" sldId="271"/>
            <ac:picMk id="6" creationId="{EA2F38C8-90CF-1F8C-71BB-8B4E14FC6F33}"/>
          </ac:picMkLst>
        </pc:picChg>
      </pc:sldChg>
      <pc:sldChg chg="addSp modSp mod">
        <pc:chgData name="Anthea Wilson" userId="f289f84a-f1ae-46ed-b624-bcccc8b1693e" providerId="ADAL" clId="{3BD7354D-2699-40BA-BCB6-847E73E39E22}" dt="2024-10-11T11:04:44.802" v="27" actId="34135"/>
        <pc:sldMkLst>
          <pc:docMk/>
          <pc:sldMk cId="142688559" sldId="272"/>
        </pc:sldMkLst>
        <pc:picChg chg="add mod">
          <ac:chgData name="Anthea Wilson" userId="f289f84a-f1ae-46ed-b624-bcccc8b1693e" providerId="ADAL" clId="{3BD7354D-2699-40BA-BCB6-847E73E39E22}" dt="2024-10-11T11:04:44.802" v="27" actId="34135"/>
          <ac:picMkLst>
            <pc:docMk/>
            <pc:sldMk cId="142688559" sldId="272"/>
            <ac:picMk id="6" creationId="{47FFD365-FD32-FE18-6022-83AE76DD1872}"/>
          </ac:picMkLst>
        </pc:picChg>
      </pc:sldChg>
      <pc:sldChg chg="addSp modSp mod">
        <pc:chgData name="Anthea Wilson" userId="f289f84a-f1ae-46ed-b624-bcccc8b1693e" providerId="ADAL" clId="{3BD7354D-2699-40BA-BCB6-847E73E39E22}" dt="2024-10-11T11:03:45.484" v="11" actId="34135"/>
        <pc:sldMkLst>
          <pc:docMk/>
          <pc:sldMk cId="463838527" sldId="278"/>
        </pc:sldMkLst>
        <pc:picChg chg="add mod">
          <ac:chgData name="Anthea Wilson" userId="f289f84a-f1ae-46ed-b624-bcccc8b1693e" providerId="ADAL" clId="{3BD7354D-2699-40BA-BCB6-847E73E39E22}" dt="2024-10-11T11:03:45.484" v="11" actId="34135"/>
          <ac:picMkLst>
            <pc:docMk/>
            <pc:sldMk cId="463838527" sldId="278"/>
            <ac:picMk id="8" creationId="{C7E4CD3A-58B2-ACBF-44E9-75194C3DBE79}"/>
          </ac:picMkLst>
        </pc:picChg>
      </pc:sldChg>
      <pc:sldChg chg="addSp modSp mod">
        <pc:chgData name="Anthea Wilson" userId="f289f84a-f1ae-46ed-b624-bcccc8b1693e" providerId="ADAL" clId="{3BD7354D-2699-40BA-BCB6-847E73E39E22}" dt="2024-10-11T11:04:19.523" v="19" actId="34135"/>
        <pc:sldMkLst>
          <pc:docMk/>
          <pc:sldMk cId="875052785" sldId="280"/>
        </pc:sldMkLst>
        <pc:picChg chg="add mod">
          <ac:chgData name="Anthea Wilson" userId="f289f84a-f1ae-46ed-b624-bcccc8b1693e" providerId="ADAL" clId="{3BD7354D-2699-40BA-BCB6-847E73E39E22}" dt="2024-10-11T11:04:19.523" v="19" actId="34135"/>
          <ac:picMkLst>
            <pc:docMk/>
            <pc:sldMk cId="875052785" sldId="280"/>
            <ac:picMk id="7" creationId="{DEB8DB9B-EC88-DF9B-1696-3B624FA55C98}"/>
          </ac:picMkLst>
        </pc:picChg>
      </pc:sldChg>
      <pc:sldChg chg="addSp modSp mod">
        <pc:chgData name="Anthea Wilson" userId="f289f84a-f1ae-46ed-b624-bcccc8b1693e" providerId="ADAL" clId="{3BD7354D-2699-40BA-BCB6-847E73E39E22}" dt="2024-10-11T11:04:00.499" v="13" actId="34135"/>
        <pc:sldMkLst>
          <pc:docMk/>
          <pc:sldMk cId="1506089499" sldId="284"/>
        </pc:sldMkLst>
        <pc:picChg chg="add mod">
          <ac:chgData name="Anthea Wilson" userId="f289f84a-f1ae-46ed-b624-bcccc8b1693e" providerId="ADAL" clId="{3BD7354D-2699-40BA-BCB6-847E73E39E22}" dt="2024-10-11T11:04:00.499" v="13" actId="34135"/>
          <ac:picMkLst>
            <pc:docMk/>
            <pc:sldMk cId="1506089499" sldId="284"/>
            <ac:picMk id="6" creationId="{6E0828B2-E70D-1368-D753-F63E59A98002}"/>
          </ac:picMkLst>
        </pc:picChg>
      </pc:sldChg>
      <pc:sldChg chg="addSp modSp mod">
        <pc:chgData name="Anthea Wilson" userId="f289f84a-f1ae-46ed-b624-bcccc8b1693e" providerId="ADAL" clId="{3BD7354D-2699-40BA-BCB6-847E73E39E22}" dt="2024-10-11T11:04:09.877" v="17" actId="34135"/>
        <pc:sldMkLst>
          <pc:docMk/>
          <pc:sldMk cId="1541177755" sldId="285"/>
        </pc:sldMkLst>
        <pc:picChg chg="add mod">
          <ac:chgData name="Anthea Wilson" userId="f289f84a-f1ae-46ed-b624-bcccc8b1693e" providerId="ADAL" clId="{3BD7354D-2699-40BA-BCB6-847E73E39E22}" dt="2024-10-11T11:04:09.877" v="17" actId="34135"/>
          <ac:picMkLst>
            <pc:docMk/>
            <pc:sldMk cId="1541177755" sldId="285"/>
            <ac:picMk id="8" creationId="{FA8D1A1D-F940-0EE3-FCC4-7BDC366EB926}"/>
          </ac:picMkLst>
        </pc:picChg>
      </pc:sldChg>
      <pc:sldChg chg="addSp modSp mod">
        <pc:chgData name="Anthea Wilson" userId="f289f84a-f1ae-46ed-b624-bcccc8b1693e" providerId="ADAL" clId="{3BD7354D-2699-40BA-BCB6-847E73E39E22}" dt="2024-10-11T11:03:19.916" v="3" actId="34135"/>
        <pc:sldMkLst>
          <pc:docMk/>
          <pc:sldMk cId="3504087149" sldId="286"/>
        </pc:sldMkLst>
        <pc:picChg chg="add mod">
          <ac:chgData name="Anthea Wilson" userId="f289f84a-f1ae-46ed-b624-bcccc8b1693e" providerId="ADAL" clId="{3BD7354D-2699-40BA-BCB6-847E73E39E22}" dt="2024-10-11T11:03:19.916" v="3" actId="34135"/>
          <ac:picMkLst>
            <pc:docMk/>
            <pc:sldMk cId="3504087149" sldId="286"/>
            <ac:picMk id="7" creationId="{460A8415-1E83-15DD-3E3D-17CA203AA96A}"/>
          </ac:picMkLst>
        </pc:picChg>
      </pc:sldChg>
      <pc:sldChg chg="addSp modSp mod">
        <pc:chgData name="Anthea Wilson" userId="f289f84a-f1ae-46ed-b624-bcccc8b1693e" providerId="ADAL" clId="{3BD7354D-2699-40BA-BCB6-847E73E39E22}" dt="2024-10-11T11:03:27.419" v="5" actId="34135"/>
        <pc:sldMkLst>
          <pc:docMk/>
          <pc:sldMk cId="3737744149" sldId="287"/>
        </pc:sldMkLst>
        <pc:picChg chg="add mod">
          <ac:chgData name="Anthea Wilson" userId="f289f84a-f1ae-46ed-b624-bcccc8b1693e" providerId="ADAL" clId="{3BD7354D-2699-40BA-BCB6-847E73E39E22}" dt="2024-10-11T11:03:27.419" v="5" actId="34135"/>
          <ac:picMkLst>
            <pc:docMk/>
            <pc:sldMk cId="3737744149" sldId="287"/>
            <ac:picMk id="2" creationId="{1282D5D9-DB46-306D-2317-6F35790E1EC7}"/>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DB807F-0FD5-4A88-8FB3-075F68B5A7D4}" type="datetimeFigureOut">
              <a:rPr lang="en-US" smtClean="0"/>
              <a:t>10/11/2024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1516E86-8231-49A1-B4E5-5BBA5909722C}" type="slidenum">
              <a:rPr lang="en-US" smtClean="0"/>
              <a:t>‹#›</a:t>
            </a:fld>
            <a:endParaRPr lang="en-US"/>
          </a:p>
        </p:txBody>
      </p:sp>
    </p:spTree>
    <p:extLst>
      <p:ext uri="{BB962C8B-B14F-4D97-AF65-F5344CB8AC3E}">
        <p14:creationId xmlns:p14="http://schemas.microsoft.com/office/powerpoint/2010/main" val="159733845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1BD46-CE3A-421D-905D-D937B3AF2197}" type="datetimeFigureOut">
              <a:rPr lang="en-GB" smtClean="0"/>
              <a:t>11/10/2024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78F5A5-0FCD-4566-AFD1-269E75FC0888}" type="slidenum">
              <a:rPr lang="en-GB" smtClean="0"/>
              <a:t>‹#›</a:t>
            </a:fld>
            <a:endParaRPr lang="en-GB"/>
          </a:p>
        </p:txBody>
      </p:sp>
    </p:spTree>
    <p:extLst>
      <p:ext uri="{BB962C8B-B14F-4D97-AF65-F5344CB8AC3E}">
        <p14:creationId xmlns:p14="http://schemas.microsoft.com/office/powerpoint/2010/main" val="22398066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a:t>
            </a:fld>
            <a:endParaRPr lang="en-GB"/>
          </a:p>
        </p:txBody>
      </p:sp>
    </p:spTree>
    <p:extLst>
      <p:ext uri="{BB962C8B-B14F-4D97-AF65-F5344CB8AC3E}">
        <p14:creationId xmlns:p14="http://schemas.microsoft.com/office/powerpoint/2010/main" val="1672901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Collect ideas from the group.</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3</a:t>
            </a:fld>
            <a:endParaRPr lang="en-GB"/>
          </a:p>
        </p:txBody>
      </p:sp>
    </p:spTree>
    <p:extLst>
      <p:ext uri="{BB962C8B-B14F-4D97-AF65-F5344CB8AC3E}">
        <p14:creationId xmlns:p14="http://schemas.microsoft.com/office/powerpoint/2010/main" val="32601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compare your</a:t>
            </a:r>
            <a:r>
              <a:rPr lang="en-GB" baseline="0" dirty="0"/>
              <a:t> collected ideas to these three principles – e.g. being passionate about your topic will come under pathos (and possibly ethos as it makes you sound more credible).</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4</a:t>
            </a:fld>
            <a:endParaRPr lang="en-GB"/>
          </a:p>
        </p:txBody>
      </p:sp>
    </p:spTree>
    <p:extLst>
      <p:ext uri="{BB962C8B-B14F-4D97-AF65-F5344CB8AC3E}">
        <p14:creationId xmlns:p14="http://schemas.microsoft.com/office/powerpoint/2010/main" val="2586801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5</a:t>
            </a:fld>
            <a:endParaRPr lang="en-GB"/>
          </a:p>
        </p:txBody>
      </p:sp>
    </p:spTree>
    <p:extLst>
      <p:ext uri="{BB962C8B-B14F-4D97-AF65-F5344CB8AC3E}">
        <p14:creationId xmlns:p14="http://schemas.microsoft.com/office/powerpoint/2010/main" val="1015043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do this on A3 sheets of paper, in groups, with post-it notes etc. </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11</a:t>
            </a:fld>
            <a:endParaRPr lang="en-GB"/>
          </a:p>
        </p:txBody>
      </p:sp>
    </p:spTree>
    <p:extLst>
      <p:ext uri="{BB962C8B-B14F-4D97-AF65-F5344CB8AC3E}">
        <p14:creationId xmlns:p14="http://schemas.microsoft.com/office/powerpoint/2010/main" val="3569575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do this on A3 sheets of paper, in groups, with post-it notes etc. </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12</a:t>
            </a:fld>
            <a:endParaRPr lang="en-GB"/>
          </a:p>
        </p:txBody>
      </p:sp>
    </p:spTree>
    <p:extLst>
      <p:ext uri="{BB962C8B-B14F-4D97-AF65-F5344CB8AC3E}">
        <p14:creationId xmlns:p14="http://schemas.microsoft.com/office/powerpoint/2010/main" val="1530347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do this on A3 sheets of paper, in groups, with post-it notes etc. </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13</a:t>
            </a:fld>
            <a:endParaRPr lang="en-GB"/>
          </a:p>
        </p:txBody>
      </p:sp>
    </p:spTree>
    <p:extLst>
      <p:ext uri="{BB962C8B-B14F-4D97-AF65-F5344CB8AC3E}">
        <p14:creationId xmlns:p14="http://schemas.microsoft.com/office/powerpoint/2010/main" val="3286296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do this on A3 sheets of paper, in groups, with post-it notes etc. </a:t>
            </a:r>
          </a:p>
        </p:txBody>
      </p:sp>
      <p:sp>
        <p:nvSpPr>
          <p:cNvPr id="4" name="Header Placeholder 3"/>
          <p:cNvSpPr>
            <a:spLocks noGrp="1"/>
          </p:cNvSpPr>
          <p:nvPr>
            <p:ph type="hd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9678F5A5-0FCD-4566-AFD1-269E75FC0888}" type="slidenum">
              <a:rPr lang="en-GB" smtClean="0"/>
              <a:t>14</a:t>
            </a:fld>
            <a:endParaRPr lang="en-GB"/>
          </a:p>
        </p:txBody>
      </p:sp>
    </p:spTree>
    <p:extLst>
      <p:ext uri="{BB962C8B-B14F-4D97-AF65-F5344CB8AC3E}">
        <p14:creationId xmlns:p14="http://schemas.microsoft.com/office/powerpoint/2010/main" val="40954403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59632" y="1330684"/>
            <a:ext cx="6858000" cy="1006476"/>
          </a:xfrm>
        </p:spPr>
        <p:txBody>
          <a:bodyPr anchor="b"/>
          <a:lstStyle>
            <a:lvl1pPr algn="ctr">
              <a:defRPr sz="4500" baseline="0">
                <a:latin typeface="Calibri" panose="020F0502020204030204" pitchFamily="34" charset="0"/>
              </a:defRPr>
            </a:lvl1pPr>
          </a:lstStyle>
          <a:p>
            <a:r>
              <a:rPr lang="en-US" dirty="0"/>
              <a:t>Title</a:t>
            </a:r>
          </a:p>
        </p:txBody>
      </p:sp>
      <p:sp>
        <p:nvSpPr>
          <p:cNvPr id="3" name="Subtitle 2"/>
          <p:cNvSpPr>
            <a:spLocks noGrp="1"/>
          </p:cNvSpPr>
          <p:nvPr>
            <p:ph type="subTitle" idx="1" hasCustomPrompt="1"/>
          </p:nvPr>
        </p:nvSpPr>
        <p:spPr>
          <a:xfrm>
            <a:off x="1259632" y="2946705"/>
            <a:ext cx="6858000" cy="1655762"/>
          </a:xfrm>
        </p:spPr>
        <p:txBody>
          <a:bodyPr>
            <a:normAutofit/>
          </a:bodyPr>
          <a:lstStyle>
            <a:lvl1pPr marL="0" indent="0" algn="ctr">
              <a:buNone/>
              <a:defRPr sz="3200">
                <a:solidFill>
                  <a:schemeClr val="bg2">
                    <a:lumMod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4" name="Date Placeholder 3"/>
          <p:cNvSpPr>
            <a:spLocks noGrp="1"/>
          </p:cNvSpPr>
          <p:nvPr>
            <p:ph type="dt" sz="half" idx="10"/>
          </p:nvPr>
        </p:nvSpPr>
        <p:spPr>
          <a:xfrm>
            <a:off x="114300" y="6356351"/>
            <a:ext cx="857300" cy="365125"/>
          </a:xfrm>
        </p:spPr>
        <p:txBody>
          <a:bodyPr/>
          <a:lstStyle/>
          <a:p>
            <a:r>
              <a:rPr lang="en-US"/>
              <a:t>v2 11/10/2024</a:t>
            </a:r>
            <a:endParaRPr lang="en-GB" dirty="0"/>
          </a:p>
        </p:txBody>
      </p:sp>
      <p:sp>
        <p:nvSpPr>
          <p:cNvPr id="5" name="Footer Placeholder 4"/>
          <p:cNvSpPr>
            <a:spLocks noGrp="1"/>
          </p:cNvSpPr>
          <p:nvPr>
            <p:ph type="ftr" sz="quarter" idx="11"/>
          </p:nvPr>
        </p:nvSpPr>
        <p:spPr>
          <a:xfrm>
            <a:off x="2483768" y="6356350"/>
            <a:ext cx="3086100" cy="365125"/>
          </a:xfrm>
        </p:spPr>
        <p:txBody>
          <a:bodyPr/>
          <a:lstStyle/>
          <a:p>
            <a:r>
              <a:rPr lang="en-US"/>
              <a:t>ESB-RES-C117 ESB Level 3 Certificate in Speech (Grade 8) 1.2: Choosing a Topic</a:t>
            </a:r>
            <a:endParaRPr lang="en-GB" dirty="0"/>
          </a:p>
        </p:txBody>
      </p:sp>
      <p:sp>
        <p:nvSpPr>
          <p:cNvPr id="6" name="Slide Number Placeholder 5"/>
          <p:cNvSpPr>
            <a:spLocks noGrp="1"/>
          </p:cNvSpPr>
          <p:nvPr>
            <p:ph type="sldNum" sz="quarter" idx="12"/>
          </p:nvPr>
        </p:nvSpPr>
        <p:spPr>
          <a:xfrm>
            <a:off x="5880397" y="6356349"/>
            <a:ext cx="1623965" cy="365125"/>
          </a:xfrm>
        </p:spPr>
        <p:txBody>
          <a:bodyPr/>
          <a:lstStyle/>
          <a:p>
            <a:fld id="{EFC07C4F-4DD7-4452-9CBE-7B4BC77324C7}" type="slidenum">
              <a:rPr lang="en-GB" smtClean="0"/>
              <a:t>‹#›</a:t>
            </a:fld>
            <a:endParaRPr lang="en-GB" dirty="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532440" y="6237312"/>
            <a:ext cx="432048" cy="351252"/>
          </a:xfrm>
          <a:prstGeom prst="rect">
            <a:avLst/>
          </a:prstGeom>
        </p:spPr>
      </p:pic>
      <p:sp>
        <p:nvSpPr>
          <p:cNvPr id="10" name="TextBox 9"/>
          <p:cNvSpPr txBox="1"/>
          <p:nvPr userDrawn="1"/>
        </p:nvSpPr>
        <p:spPr>
          <a:xfrm>
            <a:off x="7507325" y="6237312"/>
            <a:ext cx="1022152" cy="369332"/>
          </a:xfrm>
          <a:prstGeom prst="rect">
            <a:avLst/>
          </a:prstGeom>
          <a:noFill/>
        </p:spPr>
        <p:txBody>
          <a:bodyPr wrap="square" rtlCol="0">
            <a:spAutoFit/>
          </a:bodyPr>
          <a:lstStyle/>
          <a:p>
            <a:r>
              <a:rPr lang="en-GB" dirty="0"/>
              <a:t>@ESBUK</a:t>
            </a:r>
          </a:p>
        </p:txBody>
      </p:sp>
      <p:pic>
        <p:nvPicPr>
          <p:cNvPr id="13" name="Picture 12"/>
          <p:cNvPicPr>
            <a:picLocks noChangeAspect="1"/>
          </p:cNvPicPr>
          <p:nvPr userDrawn="1"/>
        </p:nvPicPr>
        <p:blipFill rotWithShape="1">
          <a:blip r:embed="rId3">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spTree>
    <p:extLst>
      <p:ext uri="{BB962C8B-B14F-4D97-AF65-F5344CB8AC3E}">
        <p14:creationId xmlns:p14="http://schemas.microsoft.com/office/powerpoint/2010/main" val="2140612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ESB-RES-C117 ESB Level 3 Certificate in Speech (Grade 8) 1.2: Choosing a Topic</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951300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ESB-RES-C117 ESB Level 3 Certificate in Speech (Grade 8) 1.2: Choosing a Topic</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220222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ESB-RES-C117 ESB Level 3 Certificate in Speech (Grade 8) 1.2: Choosing a Topic</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628065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ESB-RES-C117 ESB Level 3 Certificate in Speech (Grade 8) 1.2: Choosing a Topic</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287135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5DB29-7BB4-7A45-8D62-6B51BCB1C4C3}"/>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E2C3B58-B294-A747-802A-776084A1CB5F}"/>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FB4C665-2C0E-6542-A07A-63A1FFB8F2C7}"/>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AA44DD4D-CF83-434C-8DAA-BE867DCBC262}"/>
              </a:ext>
            </a:extLst>
          </p:cNvPr>
          <p:cNvSpPr>
            <a:spLocks noGrp="1"/>
          </p:cNvSpPr>
          <p:nvPr>
            <p:ph type="ftr" sz="quarter" idx="11"/>
          </p:nvPr>
        </p:nvSpPr>
        <p:spPr/>
        <p:txBody>
          <a:body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594E3668-F498-1C4F-8A7B-1DA4DA3D81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418728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44FF3-0293-F242-8A38-C19881589B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CC4797-360D-FB40-9984-BD6CA6D93F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BC5C93-C82D-6545-A89C-D1F0182391F9}"/>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0BE0AAB1-487E-7448-BF62-D05379C1CA92}"/>
              </a:ext>
            </a:extLst>
          </p:cNvPr>
          <p:cNvSpPr>
            <a:spLocks noGrp="1"/>
          </p:cNvSpPr>
          <p:nvPr>
            <p:ph type="ftr" sz="quarter" idx="11"/>
          </p:nvPr>
        </p:nvSpPr>
        <p:spPr/>
        <p:txBody>
          <a:body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CE0E5DF2-6728-914C-B046-382A09BD374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39277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6FD78-2B18-5C41-9B2A-987A5E8F3457}"/>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B1F8DF-4D26-0E4A-9B43-4C8CF4571E7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E2C0573-21A9-E245-A498-690B21359615}"/>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BEFAED74-4105-0245-8D30-EBFFC80D480C}"/>
              </a:ext>
            </a:extLst>
          </p:cNvPr>
          <p:cNvSpPr>
            <a:spLocks noGrp="1"/>
          </p:cNvSpPr>
          <p:nvPr>
            <p:ph type="ftr" sz="quarter" idx="11"/>
          </p:nvPr>
        </p:nvSpPr>
        <p:spPr/>
        <p:txBody>
          <a:body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4114EEF4-DE88-A34C-A097-3C67B234568F}"/>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8480592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69B44-87F1-9449-B428-9797FCCCBC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D7D64-9149-E845-94AC-A63568B966CD}"/>
              </a:ext>
            </a:extLst>
          </p:cNvPr>
          <p:cNvSpPr>
            <a:spLocks noGrp="1"/>
          </p:cNvSpPr>
          <p:nvPr>
            <p:ph sz="half" idx="1"/>
          </p:nvPr>
        </p:nvSpPr>
        <p:spPr>
          <a:xfrm>
            <a:off x="62865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3A5A46E-30F4-C64D-AA5C-2B26832E7912}"/>
              </a:ext>
            </a:extLst>
          </p:cNvPr>
          <p:cNvSpPr>
            <a:spLocks noGrp="1"/>
          </p:cNvSpPr>
          <p:nvPr>
            <p:ph sz="half" idx="2"/>
          </p:nvPr>
        </p:nvSpPr>
        <p:spPr>
          <a:xfrm>
            <a:off x="4648200" y="1825625"/>
            <a:ext cx="38671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5D23D10-C011-794C-BE2C-F90C5330228F}"/>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ACE9DA27-CCC0-C845-83E0-D2DAED94018A}"/>
              </a:ext>
            </a:extLst>
          </p:cNvPr>
          <p:cNvSpPr>
            <a:spLocks noGrp="1"/>
          </p:cNvSpPr>
          <p:nvPr>
            <p:ph type="ftr" sz="quarter" idx="11"/>
          </p:nvPr>
        </p:nvSpPr>
        <p:spPr/>
        <p:txBody>
          <a:bodyPr/>
          <a:lstStyle/>
          <a:p>
            <a:r>
              <a:rPr lang="en-US"/>
              <a:t>ESB-RES-C117 ESB Level 3 Certificate in Speech (Grade 8) 1.2: Choosing a Topic</a:t>
            </a:r>
          </a:p>
        </p:txBody>
      </p:sp>
      <p:sp>
        <p:nvSpPr>
          <p:cNvPr id="7" name="Slide Number Placeholder 6">
            <a:extLst>
              <a:ext uri="{FF2B5EF4-FFF2-40B4-BE49-F238E27FC236}">
                <a16:creationId xmlns:a16="http://schemas.microsoft.com/office/drawing/2014/main" id="{5739F30F-B6CD-1E4C-9F8D-7D95E73193E5}"/>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3297343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BF9DC-E5DE-134E-A1F0-C6AB5B036116}"/>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A7FA9A-4A58-514F-A496-7197565DD700}"/>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A8BCDE2-6557-9F4F-A945-7859F5B9DD29}"/>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D9D11B-2219-5549-9D7C-A2E1833CC7A6}"/>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D6A558-8F49-FF47-942A-29E891C28339}"/>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389C6D-27D9-D34E-AD81-A008E032289F}"/>
              </a:ext>
            </a:extLst>
          </p:cNvPr>
          <p:cNvSpPr>
            <a:spLocks noGrp="1"/>
          </p:cNvSpPr>
          <p:nvPr>
            <p:ph type="dt" sz="half" idx="10"/>
          </p:nvPr>
        </p:nvSpPr>
        <p:spPr/>
        <p:txBody>
          <a:bodyPr/>
          <a:lstStyle/>
          <a:p>
            <a:r>
              <a:rPr lang="en-US"/>
              <a:t>v2 11/10/2024</a:t>
            </a:r>
          </a:p>
        </p:txBody>
      </p:sp>
      <p:sp>
        <p:nvSpPr>
          <p:cNvPr id="8" name="Footer Placeholder 7">
            <a:extLst>
              <a:ext uri="{FF2B5EF4-FFF2-40B4-BE49-F238E27FC236}">
                <a16:creationId xmlns:a16="http://schemas.microsoft.com/office/drawing/2014/main" id="{1ECB338C-347E-FD4B-BBE5-9556FC8C7F2C}"/>
              </a:ext>
            </a:extLst>
          </p:cNvPr>
          <p:cNvSpPr>
            <a:spLocks noGrp="1"/>
          </p:cNvSpPr>
          <p:nvPr>
            <p:ph type="ftr" sz="quarter" idx="11"/>
          </p:nvPr>
        </p:nvSpPr>
        <p:spPr/>
        <p:txBody>
          <a:bodyPr/>
          <a:lstStyle/>
          <a:p>
            <a:r>
              <a:rPr lang="en-US"/>
              <a:t>ESB-RES-C117 ESB Level 3 Certificate in Speech (Grade 8) 1.2: Choosing a Topic</a:t>
            </a:r>
          </a:p>
        </p:txBody>
      </p:sp>
      <p:sp>
        <p:nvSpPr>
          <p:cNvPr id="9" name="Slide Number Placeholder 8">
            <a:extLst>
              <a:ext uri="{FF2B5EF4-FFF2-40B4-BE49-F238E27FC236}">
                <a16:creationId xmlns:a16="http://schemas.microsoft.com/office/drawing/2014/main" id="{083AFE20-7D27-9D4D-B202-493D1C173A0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759125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F8765-84D7-744A-A329-2D253F59942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A89E971-D553-764B-B27A-EFC8EC4268AB}"/>
              </a:ext>
            </a:extLst>
          </p:cNvPr>
          <p:cNvSpPr>
            <a:spLocks noGrp="1"/>
          </p:cNvSpPr>
          <p:nvPr>
            <p:ph type="dt" sz="half" idx="10"/>
          </p:nvPr>
        </p:nvSpPr>
        <p:spPr/>
        <p:txBody>
          <a:bodyPr/>
          <a:lstStyle/>
          <a:p>
            <a:r>
              <a:rPr lang="en-US"/>
              <a:t>v2 11/10/2024</a:t>
            </a:r>
          </a:p>
        </p:txBody>
      </p:sp>
      <p:sp>
        <p:nvSpPr>
          <p:cNvPr id="4" name="Footer Placeholder 3">
            <a:extLst>
              <a:ext uri="{FF2B5EF4-FFF2-40B4-BE49-F238E27FC236}">
                <a16:creationId xmlns:a16="http://schemas.microsoft.com/office/drawing/2014/main" id="{DC0F501C-F391-A04B-A77F-E22C9149A695}"/>
              </a:ext>
            </a:extLst>
          </p:cNvPr>
          <p:cNvSpPr>
            <a:spLocks noGrp="1"/>
          </p:cNvSpPr>
          <p:nvPr>
            <p:ph type="ftr" sz="quarter" idx="11"/>
          </p:nvPr>
        </p:nvSpPr>
        <p:spPr/>
        <p:txBody>
          <a:bodyPr/>
          <a:lstStyle/>
          <a:p>
            <a:r>
              <a:rPr lang="en-US"/>
              <a:t>ESB-RES-C117 ESB Level 3 Certificate in Speech (Grade 8) 1.2: Choosing a Topic</a:t>
            </a:r>
          </a:p>
        </p:txBody>
      </p:sp>
      <p:sp>
        <p:nvSpPr>
          <p:cNvPr id="5" name="Slide Number Placeholder 4">
            <a:extLst>
              <a:ext uri="{FF2B5EF4-FFF2-40B4-BE49-F238E27FC236}">
                <a16:creationId xmlns:a16="http://schemas.microsoft.com/office/drawing/2014/main" id="{58490270-F13A-6042-AEFD-55131F5A4D2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4031049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1484784"/>
            <a:ext cx="7886700" cy="1325563"/>
          </a:xfrm>
        </p:spPr>
        <p:txBody>
          <a:bodyPr/>
          <a:lstStyle/>
          <a:p>
            <a:r>
              <a:rPr lang="en-US" dirty="0"/>
              <a:t>Click to edit Master title style</a:t>
            </a:r>
          </a:p>
        </p:txBody>
      </p:sp>
      <p:sp>
        <p:nvSpPr>
          <p:cNvPr id="3" name="Date Placeholder 2"/>
          <p:cNvSpPr>
            <a:spLocks noGrp="1"/>
          </p:cNvSpPr>
          <p:nvPr>
            <p:ph type="dt" sz="half" idx="10"/>
          </p:nvPr>
        </p:nvSpPr>
        <p:spPr>
          <a:xfrm>
            <a:off x="179512" y="6356351"/>
            <a:ext cx="792088" cy="365125"/>
          </a:xfrm>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3086100" cy="365125"/>
          </a:xfrm>
        </p:spPr>
        <p:txBody>
          <a:bodyPr/>
          <a:lstStyle/>
          <a:p>
            <a:r>
              <a:rPr lang="en-US"/>
              <a:t>ESB-RES-C117 ESB Level 3 Certificate in Speech (Grade 8) 1.2: Choosing a Topic</a:t>
            </a:r>
            <a:endParaRPr lang="en-GB"/>
          </a:p>
        </p:txBody>
      </p:sp>
      <p:sp>
        <p:nvSpPr>
          <p:cNvPr id="5" name="Slide Number Placeholder 4"/>
          <p:cNvSpPr>
            <a:spLocks noGrp="1"/>
          </p:cNvSpPr>
          <p:nvPr>
            <p:ph type="sldNum" sz="quarter" idx="12"/>
          </p:nvPr>
        </p:nvSpPr>
        <p:spPr>
          <a:xfrm>
            <a:off x="5672708" y="6356351"/>
            <a:ext cx="1491580" cy="365125"/>
          </a:xfrm>
        </p:spPr>
        <p:txBody>
          <a:bodyPr/>
          <a:lstStyle/>
          <a:p>
            <a:fld id="{EFC07C4F-4DD7-4452-9CBE-7B4BC77324C7}" type="slidenum">
              <a:rPr lang="en-GB" smtClean="0"/>
              <a:t>‹#›</a:t>
            </a:fld>
            <a:endParaRPr lang="en-GB"/>
          </a:p>
        </p:txBody>
      </p:sp>
      <p:pic>
        <p:nvPicPr>
          <p:cNvPr id="6" name="Picture 5">
            <a:extLst>
              <a:ext uri="{FF2B5EF4-FFF2-40B4-BE49-F238E27FC236}">
                <a16:creationId xmlns:a16="http://schemas.microsoft.com/office/drawing/2014/main" id="{147E8AE4-960E-AD43-B751-DEF8CDFA61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006" b="25809"/>
          <a:stretch/>
        </p:blipFill>
        <p:spPr>
          <a:xfrm>
            <a:off x="0" y="0"/>
            <a:ext cx="9144000" cy="1152128"/>
          </a:xfrm>
          <a:prstGeom prst="rect">
            <a:avLst/>
          </a:prstGeom>
        </p:spPr>
      </p:pic>
      <p:pic>
        <p:nvPicPr>
          <p:cNvPr id="7" name="Picture 6">
            <a:extLst>
              <a:ext uri="{FF2B5EF4-FFF2-40B4-BE49-F238E27FC236}">
                <a16:creationId xmlns:a16="http://schemas.microsoft.com/office/drawing/2014/main" id="{33066A86-E4DD-F341-B26F-3E2EB20DE3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62576" y="6356351"/>
            <a:ext cx="432048" cy="351252"/>
          </a:xfrm>
          <a:prstGeom prst="rect">
            <a:avLst/>
          </a:prstGeom>
        </p:spPr>
      </p:pic>
      <p:sp>
        <p:nvSpPr>
          <p:cNvPr id="8" name="TextBox 7">
            <a:extLst>
              <a:ext uri="{FF2B5EF4-FFF2-40B4-BE49-F238E27FC236}">
                <a16:creationId xmlns:a16="http://schemas.microsoft.com/office/drawing/2014/main" id="{2596B760-A39D-D247-B599-343715BCDB13}"/>
              </a:ext>
            </a:extLst>
          </p:cNvPr>
          <p:cNvSpPr txBox="1"/>
          <p:nvPr userDrawn="1"/>
        </p:nvSpPr>
        <p:spPr>
          <a:xfrm>
            <a:off x="7510288" y="6352144"/>
            <a:ext cx="1022152" cy="369332"/>
          </a:xfrm>
          <a:prstGeom prst="rect">
            <a:avLst/>
          </a:prstGeom>
          <a:noFill/>
        </p:spPr>
        <p:txBody>
          <a:bodyPr wrap="square" rtlCol="0">
            <a:spAutoFit/>
          </a:bodyPr>
          <a:lstStyle/>
          <a:p>
            <a:r>
              <a:rPr lang="en-GB" dirty="0"/>
              <a:t>@ESBUK</a:t>
            </a:r>
          </a:p>
        </p:txBody>
      </p:sp>
    </p:spTree>
    <p:extLst>
      <p:ext uri="{BB962C8B-B14F-4D97-AF65-F5344CB8AC3E}">
        <p14:creationId xmlns:p14="http://schemas.microsoft.com/office/powerpoint/2010/main" val="21539276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C45B39-8F22-CD45-B2B2-D556B9E90C89}"/>
              </a:ext>
            </a:extLst>
          </p:cNvPr>
          <p:cNvSpPr>
            <a:spLocks noGrp="1"/>
          </p:cNvSpPr>
          <p:nvPr>
            <p:ph type="dt" sz="half" idx="10"/>
          </p:nvPr>
        </p:nvSpPr>
        <p:spPr/>
        <p:txBody>
          <a:bodyPr/>
          <a:lstStyle/>
          <a:p>
            <a:r>
              <a:rPr lang="en-US"/>
              <a:t>v2 11/10/2024</a:t>
            </a:r>
          </a:p>
        </p:txBody>
      </p:sp>
      <p:sp>
        <p:nvSpPr>
          <p:cNvPr id="3" name="Footer Placeholder 2">
            <a:extLst>
              <a:ext uri="{FF2B5EF4-FFF2-40B4-BE49-F238E27FC236}">
                <a16:creationId xmlns:a16="http://schemas.microsoft.com/office/drawing/2014/main" id="{6730155F-E6BB-7D47-B74E-68E319176C68}"/>
              </a:ext>
            </a:extLst>
          </p:cNvPr>
          <p:cNvSpPr>
            <a:spLocks noGrp="1"/>
          </p:cNvSpPr>
          <p:nvPr>
            <p:ph type="ftr" sz="quarter" idx="11"/>
          </p:nvPr>
        </p:nvSpPr>
        <p:spPr/>
        <p:txBody>
          <a:bodyPr/>
          <a:lstStyle/>
          <a:p>
            <a:r>
              <a:rPr lang="en-US"/>
              <a:t>ESB-RES-C117 ESB Level 3 Certificate in Speech (Grade 8) 1.2: Choosing a Topic</a:t>
            </a:r>
          </a:p>
        </p:txBody>
      </p:sp>
      <p:sp>
        <p:nvSpPr>
          <p:cNvPr id="4" name="Slide Number Placeholder 3">
            <a:extLst>
              <a:ext uri="{FF2B5EF4-FFF2-40B4-BE49-F238E27FC236}">
                <a16:creationId xmlns:a16="http://schemas.microsoft.com/office/drawing/2014/main" id="{A1838982-0AD9-5D43-AEA9-531E60410AA3}"/>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518407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9692C-9455-564A-915B-AABAD5AE1AB9}"/>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50D9C1C-A125-E249-B796-E218343EFB5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676FDA-F4A5-3149-9428-0D5355FE427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EAE388B-6BE2-6F42-9FCD-F7383A89D263}"/>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54EECDA6-8AA7-BD4A-AD46-650DC514F68E}"/>
              </a:ext>
            </a:extLst>
          </p:cNvPr>
          <p:cNvSpPr>
            <a:spLocks noGrp="1"/>
          </p:cNvSpPr>
          <p:nvPr>
            <p:ph type="ftr" sz="quarter" idx="11"/>
          </p:nvPr>
        </p:nvSpPr>
        <p:spPr/>
        <p:txBody>
          <a:bodyPr/>
          <a:lstStyle/>
          <a:p>
            <a:r>
              <a:rPr lang="en-US"/>
              <a:t>ESB-RES-C117 ESB Level 3 Certificate in Speech (Grade 8) 1.2: Choosing a Topic</a:t>
            </a:r>
          </a:p>
        </p:txBody>
      </p:sp>
      <p:sp>
        <p:nvSpPr>
          <p:cNvPr id="7" name="Slide Number Placeholder 6">
            <a:extLst>
              <a:ext uri="{FF2B5EF4-FFF2-40B4-BE49-F238E27FC236}">
                <a16:creationId xmlns:a16="http://schemas.microsoft.com/office/drawing/2014/main" id="{88585C52-9624-F146-8E17-61263F9638F2}"/>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25934396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CA5A5-E1D8-654A-99EB-B81115FAA77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5CA6445-0338-BC4A-8520-0A47F3460BE1}"/>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A2FAAF-1D5A-F74B-A238-BEE5395B2694}"/>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91D4FBE-C7C1-6A4D-8763-912AE8099667}"/>
              </a:ext>
            </a:extLst>
          </p:cNvPr>
          <p:cNvSpPr>
            <a:spLocks noGrp="1"/>
          </p:cNvSpPr>
          <p:nvPr>
            <p:ph type="dt" sz="half" idx="10"/>
          </p:nvPr>
        </p:nvSpPr>
        <p:spPr/>
        <p:txBody>
          <a:bodyPr/>
          <a:lstStyle/>
          <a:p>
            <a:r>
              <a:rPr lang="en-US"/>
              <a:t>v2 11/10/2024</a:t>
            </a:r>
          </a:p>
        </p:txBody>
      </p:sp>
      <p:sp>
        <p:nvSpPr>
          <p:cNvPr id="6" name="Footer Placeholder 5">
            <a:extLst>
              <a:ext uri="{FF2B5EF4-FFF2-40B4-BE49-F238E27FC236}">
                <a16:creationId xmlns:a16="http://schemas.microsoft.com/office/drawing/2014/main" id="{604223B2-4D22-4042-894B-5587E2F35A8A}"/>
              </a:ext>
            </a:extLst>
          </p:cNvPr>
          <p:cNvSpPr>
            <a:spLocks noGrp="1"/>
          </p:cNvSpPr>
          <p:nvPr>
            <p:ph type="ftr" sz="quarter" idx="11"/>
          </p:nvPr>
        </p:nvSpPr>
        <p:spPr/>
        <p:txBody>
          <a:bodyPr/>
          <a:lstStyle/>
          <a:p>
            <a:r>
              <a:rPr lang="en-US"/>
              <a:t>ESB-RES-C117 ESB Level 3 Certificate in Speech (Grade 8) 1.2: Choosing a Topic</a:t>
            </a:r>
          </a:p>
        </p:txBody>
      </p:sp>
      <p:sp>
        <p:nvSpPr>
          <p:cNvPr id="7" name="Slide Number Placeholder 6">
            <a:extLst>
              <a:ext uri="{FF2B5EF4-FFF2-40B4-BE49-F238E27FC236}">
                <a16:creationId xmlns:a16="http://schemas.microsoft.com/office/drawing/2014/main" id="{0F0C9A0B-F2BA-F24A-9D99-DFA721710BCE}"/>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6672461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AE1F-43EE-3748-8ED8-C691B6F3BA5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80C4DA-3E51-2F4B-8402-3DBD7C69C7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366FBE-120C-6643-BC1D-FB83863045FB}"/>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43E9543D-EA10-3546-8A86-631EC272038A}"/>
              </a:ext>
            </a:extLst>
          </p:cNvPr>
          <p:cNvSpPr>
            <a:spLocks noGrp="1"/>
          </p:cNvSpPr>
          <p:nvPr>
            <p:ph type="ftr" sz="quarter" idx="11"/>
          </p:nvPr>
        </p:nvSpPr>
        <p:spPr/>
        <p:txBody>
          <a:body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AA8A2AD0-F386-A740-A670-903E3300095A}"/>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1090618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63CBD5-2396-1E41-9333-AD414D435A2E}"/>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B5769-E401-E944-A524-C2C35A1081FE}"/>
              </a:ext>
            </a:extLst>
          </p:cNvPr>
          <p:cNvSpPr>
            <a:spLocks noGrp="1"/>
          </p:cNvSpPr>
          <p:nvPr>
            <p:ph type="body" orient="vert" idx="1"/>
          </p:nvPr>
        </p:nvSpPr>
        <p:spPr>
          <a:xfrm>
            <a:off x="628650" y="365125"/>
            <a:ext cx="57626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14C7AC-73A6-3041-BB65-95F1FCE0AA33}"/>
              </a:ext>
            </a:extLst>
          </p:cNvPr>
          <p:cNvSpPr>
            <a:spLocks noGrp="1"/>
          </p:cNvSpPr>
          <p:nvPr>
            <p:ph type="dt" sz="half" idx="10"/>
          </p:nvPr>
        </p:nvSpPr>
        <p:spPr/>
        <p:txBody>
          <a:bodyPr/>
          <a:lstStyle/>
          <a:p>
            <a:r>
              <a:rPr lang="en-US"/>
              <a:t>v2 11/10/2024</a:t>
            </a:r>
          </a:p>
        </p:txBody>
      </p:sp>
      <p:sp>
        <p:nvSpPr>
          <p:cNvPr id="5" name="Footer Placeholder 4">
            <a:extLst>
              <a:ext uri="{FF2B5EF4-FFF2-40B4-BE49-F238E27FC236}">
                <a16:creationId xmlns:a16="http://schemas.microsoft.com/office/drawing/2014/main" id="{C70587F6-75C7-2148-8B79-31080C0FC59D}"/>
              </a:ext>
            </a:extLst>
          </p:cNvPr>
          <p:cNvSpPr>
            <a:spLocks noGrp="1"/>
          </p:cNvSpPr>
          <p:nvPr>
            <p:ph type="ftr" sz="quarter" idx="11"/>
          </p:nvPr>
        </p:nvSpPr>
        <p:spPr/>
        <p:txBody>
          <a:body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82048A04-D702-C24C-9707-D3E019B605C6}"/>
              </a:ext>
            </a:extLst>
          </p:cNvPr>
          <p:cNvSpPr>
            <a:spLocks noGrp="1"/>
          </p:cNvSpPr>
          <p:nvPr>
            <p:ph type="sldNum" sz="quarter" idx="12"/>
          </p:nvPr>
        </p:nvSpPr>
        <p:spPr/>
        <p:txBody>
          <a:bodyPr/>
          <a:lstStyle/>
          <a:p>
            <a:fld id="{A78F4B7D-873E-F24F-88CE-73B8D20481BF}" type="slidenum">
              <a:rPr lang="en-US" smtClean="0"/>
              <a:t>‹#›</a:t>
            </a:fld>
            <a:endParaRPr lang="en-US"/>
          </a:p>
        </p:txBody>
      </p:sp>
    </p:spTree>
    <p:extLst>
      <p:ext uri="{BB962C8B-B14F-4D97-AF65-F5344CB8AC3E}">
        <p14:creationId xmlns:p14="http://schemas.microsoft.com/office/powerpoint/2010/main" val="962443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ESB-RES-C117 ESB Level 3 Certificate in Speech (Grade 8) 1.2: Choosing a Topic</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030585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ESB-RES-C117 ESB Level 3 Certificate in Speech (Grade 8) 1.2: Choosing a Topic</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1810615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v2 11/10/2024</a:t>
            </a:r>
            <a:endParaRPr lang="en-GB"/>
          </a:p>
        </p:txBody>
      </p:sp>
      <p:sp>
        <p:nvSpPr>
          <p:cNvPr id="5" name="Footer Placeholder 4"/>
          <p:cNvSpPr>
            <a:spLocks noGrp="1"/>
          </p:cNvSpPr>
          <p:nvPr>
            <p:ph type="ftr" sz="quarter" idx="11"/>
          </p:nvPr>
        </p:nvSpPr>
        <p:spPr/>
        <p:txBody>
          <a:bodyPr/>
          <a:lstStyle/>
          <a:p>
            <a:r>
              <a:rPr lang="en-US"/>
              <a:t>ESB-RES-C117 ESB Level 3 Certificate in Speech (Grade 8) 1.2: Choosing a Topic</a:t>
            </a:r>
            <a:endParaRPr lang="en-GB"/>
          </a:p>
        </p:txBody>
      </p:sp>
      <p:sp>
        <p:nvSpPr>
          <p:cNvPr id="6" name="Slide Number Placeholder 5"/>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2514177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v2 11/10/2024</a:t>
            </a:r>
            <a:endParaRPr lang="en-GB"/>
          </a:p>
        </p:txBody>
      </p:sp>
      <p:sp>
        <p:nvSpPr>
          <p:cNvPr id="6" name="Footer Placeholder 5"/>
          <p:cNvSpPr>
            <a:spLocks noGrp="1"/>
          </p:cNvSpPr>
          <p:nvPr>
            <p:ph type="ftr" sz="quarter" idx="11"/>
          </p:nvPr>
        </p:nvSpPr>
        <p:spPr/>
        <p:txBody>
          <a:bodyPr/>
          <a:lstStyle/>
          <a:p>
            <a:r>
              <a:rPr lang="en-US"/>
              <a:t>ESB-RES-C117 ESB Level 3 Certificate in Speech (Grade 8) 1.2: Choosing a Topic</a:t>
            </a:r>
            <a:endParaRPr lang="en-GB"/>
          </a:p>
        </p:txBody>
      </p:sp>
      <p:sp>
        <p:nvSpPr>
          <p:cNvPr id="7" name="Slide Number Placeholder 6"/>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48779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v2 11/10/2024</a:t>
            </a:r>
            <a:endParaRPr lang="en-GB"/>
          </a:p>
        </p:txBody>
      </p:sp>
      <p:sp>
        <p:nvSpPr>
          <p:cNvPr id="8" name="Footer Placeholder 7"/>
          <p:cNvSpPr>
            <a:spLocks noGrp="1"/>
          </p:cNvSpPr>
          <p:nvPr>
            <p:ph type="ftr" sz="quarter" idx="11"/>
          </p:nvPr>
        </p:nvSpPr>
        <p:spPr/>
        <p:txBody>
          <a:bodyPr/>
          <a:lstStyle/>
          <a:p>
            <a:r>
              <a:rPr lang="en-US"/>
              <a:t>ESB-RES-C117 ESB Level 3 Certificate in Speech (Grade 8) 1.2: Choosing a Topic</a:t>
            </a:r>
            <a:endParaRPr lang="en-GB"/>
          </a:p>
        </p:txBody>
      </p:sp>
      <p:sp>
        <p:nvSpPr>
          <p:cNvPr id="9" name="Slide Number Placeholder 8"/>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87482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p:txBody>
          <a:bodyPr/>
          <a:lstStyle/>
          <a:p>
            <a:r>
              <a:rPr lang="en-US"/>
              <a:t>ESB-RES-C117 ESB Level 3 Certificate in Speech (Grade 8) 1.2: Choosing a Topic</a:t>
            </a:r>
            <a:endParaRPr lang="en-GB"/>
          </a:p>
        </p:txBody>
      </p:sp>
      <p:sp>
        <p:nvSpPr>
          <p:cNvPr id="5" name="Slide Number Placeholder 4"/>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644647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v2 11/10/2024</a:t>
            </a:r>
            <a:endParaRPr lang="en-GB"/>
          </a:p>
        </p:txBody>
      </p:sp>
      <p:sp>
        <p:nvSpPr>
          <p:cNvPr id="3" name="Footer Placeholder 2"/>
          <p:cNvSpPr>
            <a:spLocks noGrp="1"/>
          </p:cNvSpPr>
          <p:nvPr>
            <p:ph type="ftr" sz="quarter" idx="11"/>
          </p:nvPr>
        </p:nvSpPr>
        <p:spPr/>
        <p:txBody>
          <a:bodyPr/>
          <a:lstStyle/>
          <a:p>
            <a:r>
              <a:rPr lang="en-US"/>
              <a:t>ESB-RES-C117 ESB Level 3 Certificate in Speech (Grade 8) 1.2: Choosing a Topic</a:t>
            </a:r>
            <a:endParaRPr lang="en-GB"/>
          </a:p>
        </p:txBody>
      </p:sp>
      <p:sp>
        <p:nvSpPr>
          <p:cNvPr id="4" name="Slide Number Placeholder 3"/>
          <p:cNvSpPr>
            <a:spLocks noGrp="1"/>
          </p:cNvSpPr>
          <p:nvPr>
            <p:ph type="sldNum" sz="quarter" idx="12"/>
          </p:nvPr>
        </p:nvSpPr>
        <p:spPr/>
        <p:txBody>
          <a:bodyPr/>
          <a:lstStyle/>
          <a:p>
            <a:fld id="{EFC07C4F-4DD7-4452-9CBE-7B4BC77324C7}" type="slidenum">
              <a:rPr lang="en-GB" smtClean="0"/>
              <a:t>‹#›</a:t>
            </a:fld>
            <a:endParaRPr lang="en-GB"/>
          </a:p>
        </p:txBody>
      </p:sp>
    </p:spTree>
    <p:extLst>
      <p:ext uri="{BB962C8B-B14F-4D97-AF65-F5344CB8AC3E}">
        <p14:creationId xmlns:p14="http://schemas.microsoft.com/office/powerpoint/2010/main" val="3189275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847006"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v2 11/10/2024</a:t>
            </a:r>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ESB-RES-C117 ESB Level 3 Certificate in Speech (Grade 8) 1.2: Choosing a Topic</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FC07C4F-4DD7-4452-9CBE-7B4BC77324C7}" type="slidenum">
              <a:rPr lang="en-GB" smtClean="0"/>
              <a:t>‹#›</a:t>
            </a:fld>
            <a:endParaRPr lang="en-GB" dirty="0"/>
          </a:p>
        </p:txBody>
      </p:sp>
    </p:spTree>
    <p:extLst>
      <p:ext uri="{BB962C8B-B14F-4D97-AF65-F5344CB8AC3E}">
        <p14:creationId xmlns:p14="http://schemas.microsoft.com/office/powerpoint/2010/main" val="2235221457"/>
      </p:ext>
    </p:extLst>
  </p:cSld>
  <p:clrMap bg1="lt1" tx1="dk1" bg2="lt2" tx2="dk2" accent1="accent1" accent2="accent2" accent3="accent3" accent4="accent4" accent5="accent5" accent6="accent6" hlink="hlink" folHlink="folHlink"/>
  <p:sldLayoutIdLst>
    <p:sldLayoutId id="2147483673" r:id="rId1"/>
    <p:sldLayoutId id="2147483685" r:id="rId2"/>
    <p:sldLayoutId id="2147483674" r:id="rId3"/>
    <p:sldLayoutId id="214748368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7B8F6DA-4F64-B141-A188-9B0FCB51C47E}"/>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FA22BBE-F8C8-B04C-B0A8-E4551DD7CB8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DFA96A-8A86-D041-B287-D9DB5F7BEA15}"/>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v2 11/10/2024</a:t>
            </a:r>
          </a:p>
        </p:txBody>
      </p:sp>
      <p:sp>
        <p:nvSpPr>
          <p:cNvPr id="5" name="Footer Placeholder 4">
            <a:extLst>
              <a:ext uri="{FF2B5EF4-FFF2-40B4-BE49-F238E27FC236}">
                <a16:creationId xmlns:a16="http://schemas.microsoft.com/office/drawing/2014/main" id="{08D5F56B-812F-FE48-B763-EDE7306DCB36}"/>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ESB-RES-C117 ESB Level 3 Certificate in Speech (Grade 8) 1.2: Choosing a Topic</a:t>
            </a:r>
          </a:p>
        </p:txBody>
      </p:sp>
      <p:sp>
        <p:nvSpPr>
          <p:cNvPr id="6" name="Slide Number Placeholder 5">
            <a:extLst>
              <a:ext uri="{FF2B5EF4-FFF2-40B4-BE49-F238E27FC236}">
                <a16:creationId xmlns:a16="http://schemas.microsoft.com/office/drawing/2014/main" id="{31560CD7-9D28-234B-8A60-02B8976E029A}"/>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F4B7D-873E-F24F-88CE-73B8D20481BF}" type="slidenum">
              <a:rPr lang="en-US" smtClean="0"/>
              <a:t>‹#›</a:t>
            </a:fld>
            <a:endParaRPr lang="en-US"/>
          </a:p>
        </p:txBody>
      </p:sp>
    </p:spTree>
    <p:extLst>
      <p:ext uri="{BB962C8B-B14F-4D97-AF65-F5344CB8AC3E}">
        <p14:creationId xmlns:p14="http://schemas.microsoft.com/office/powerpoint/2010/main" val="1188313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dirty="0"/>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8" cy="365125"/>
          </a:xfrm>
        </p:spPr>
        <p:txBody>
          <a:bodyPr/>
          <a:lstStyle/>
          <a:p>
            <a:r>
              <a:rPr lang="en-US" dirty="0"/>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Choosing a Topic</a:t>
            </a:r>
          </a:p>
        </p:txBody>
      </p:sp>
      <p:sp>
        <p:nvSpPr>
          <p:cNvPr id="2" name="Rectangle 1">
            <a:extLst>
              <a:ext uri="{FF2B5EF4-FFF2-40B4-BE49-F238E27FC236}">
                <a16:creationId xmlns:a16="http://schemas.microsoft.com/office/drawing/2014/main" id="{99D1078A-C66D-48F3-9603-61AA1E82CA34}"/>
              </a:ext>
            </a:extLst>
          </p:cNvPr>
          <p:cNvSpPr/>
          <p:nvPr/>
        </p:nvSpPr>
        <p:spPr>
          <a:xfrm>
            <a:off x="323528" y="2276872"/>
            <a:ext cx="8496944" cy="792088"/>
          </a:xfrm>
          <a:prstGeom prst="rect">
            <a:avLst/>
          </a:prstGeom>
          <a:solidFill>
            <a:srgbClr val="C3D62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n-GB" sz="2400" b="1" i="1" dirty="0"/>
              <a:t>Lesson Objective: </a:t>
            </a:r>
            <a:r>
              <a:rPr lang="en-GB" sz="2400" b="1" i="1"/>
              <a:t>To explore </a:t>
            </a:r>
            <a:r>
              <a:rPr lang="en-GB" sz="2400" b="1" i="1" dirty="0"/>
              <a:t>what makes a suitable topic for the Level 3 Certificate in Speech at Grade 8.</a:t>
            </a:r>
          </a:p>
        </p:txBody>
      </p:sp>
      <p:sp>
        <p:nvSpPr>
          <p:cNvPr id="8" name="Rectangle 7">
            <a:extLst>
              <a:ext uri="{FF2B5EF4-FFF2-40B4-BE49-F238E27FC236}">
                <a16:creationId xmlns:a16="http://schemas.microsoft.com/office/drawing/2014/main" id="{1D802D75-4751-4BB2-B5BD-7B9278E0C5BA}"/>
              </a:ext>
            </a:extLst>
          </p:cNvPr>
          <p:cNvSpPr/>
          <p:nvPr/>
        </p:nvSpPr>
        <p:spPr>
          <a:xfrm>
            <a:off x="323528" y="3284984"/>
            <a:ext cx="8496944" cy="2592288"/>
          </a:xfrm>
          <a:prstGeom prst="rect">
            <a:avLst/>
          </a:prstGeom>
          <a:solidFill>
            <a:srgbClr val="FBD10B"/>
          </a:solidFill>
          <a:ln>
            <a:noFill/>
          </a:ln>
        </p:spPr>
        <p:style>
          <a:lnRef idx="2">
            <a:schemeClr val="dk1"/>
          </a:lnRef>
          <a:fillRef idx="1">
            <a:schemeClr val="lt1"/>
          </a:fillRef>
          <a:effectRef idx="0">
            <a:schemeClr val="dk1"/>
          </a:effectRef>
          <a:fontRef idx="minor">
            <a:schemeClr val="dk1"/>
          </a:fontRef>
        </p:style>
        <p:txBody>
          <a:bodyPr rtlCol="0" anchor="t"/>
          <a:lstStyle/>
          <a:p>
            <a:r>
              <a:rPr lang="en-GB" b="1" i="1" dirty="0"/>
              <a:t>Lesson Outcomes: </a:t>
            </a:r>
          </a:p>
          <a:p>
            <a:r>
              <a:rPr lang="en-GB" b="1" i="1" dirty="0"/>
              <a:t>By the end of this lesson, you should have:</a:t>
            </a:r>
          </a:p>
          <a:p>
            <a:pPr marL="285750" indent="-285750">
              <a:buFont typeface="Arial" panose="020B0604020202020204" pitchFamily="34" charset="0"/>
              <a:buChar char="•"/>
            </a:pPr>
            <a:r>
              <a:rPr lang="en-GB" dirty="0"/>
              <a:t>Considered what makes a ‘good’ presentation</a:t>
            </a:r>
          </a:p>
          <a:p>
            <a:pPr marL="285750" indent="-285750">
              <a:buFont typeface="Arial" panose="020B0604020202020204" pitchFamily="34" charset="0"/>
              <a:buChar char="•"/>
            </a:pPr>
            <a:r>
              <a:rPr lang="en-GB" dirty="0"/>
              <a:t>A good understanding of the task for Section 1</a:t>
            </a:r>
          </a:p>
          <a:p>
            <a:pPr marL="285750" indent="-285750">
              <a:buFont typeface="Arial" panose="020B0604020202020204" pitchFamily="34" charset="0"/>
              <a:buChar char="•"/>
            </a:pPr>
            <a:r>
              <a:rPr lang="en-GB" dirty="0"/>
              <a:t>Made judgements on the suitability of a range of example topics</a:t>
            </a:r>
          </a:p>
          <a:p>
            <a:pPr marL="285750" indent="-285750">
              <a:buFont typeface="Arial" panose="020B0604020202020204" pitchFamily="34" charset="0"/>
              <a:buChar char="•"/>
            </a:pPr>
            <a:r>
              <a:rPr lang="en-GB" dirty="0"/>
              <a:t>Generated some ideas for your own presentation topic</a:t>
            </a:r>
          </a:p>
          <a:p>
            <a:pPr marL="285750" indent="-285750">
              <a:buFont typeface="Arial" panose="020B0604020202020204" pitchFamily="34" charset="0"/>
              <a:buChar char="•"/>
            </a:pPr>
            <a:endParaRPr lang="en-GB" b="1" i="1" dirty="0"/>
          </a:p>
          <a:p>
            <a:pPr marL="285750" indent="-285750">
              <a:buFont typeface="Arial" panose="020B0604020202020204" pitchFamily="34" charset="0"/>
              <a:buChar char="•"/>
            </a:pPr>
            <a:endParaRPr lang="en-GB" b="1" i="1" dirty="0"/>
          </a:p>
        </p:txBody>
      </p:sp>
      <p:pic>
        <p:nvPicPr>
          <p:cNvPr id="7" name="Picture 6">
            <a:extLst>
              <a:ext uri="{FF2B5EF4-FFF2-40B4-BE49-F238E27FC236}">
                <a16:creationId xmlns:a16="http://schemas.microsoft.com/office/drawing/2014/main" id="{F0FBDFDE-D4BA-0CC3-16C0-018FA40CBD7F}"/>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60548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1"/>
            <a:ext cx="8424936" cy="1008112"/>
          </a:xfrm>
        </p:spPr>
        <p:txBody>
          <a:bodyPr/>
          <a:lstStyle/>
          <a:p>
            <a:r>
              <a:rPr lang="en-US" b="1" i="1" dirty="0">
                <a:latin typeface="+mn-lt"/>
              </a:rPr>
              <a:t>Rate the topic: suitable or not suitable?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348594" y="6356351"/>
            <a:ext cx="2943486"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10</a:t>
            </a:fld>
            <a:endParaRPr lang="en-GB"/>
          </a:p>
        </p:txBody>
      </p:sp>
      <p:cxnSp>
        <p:nvCxnSpPr>
          <p:cNvPr id="11" name="Straight Connector 10"/>
          <p:cNvCxnSpPr/>
          <p:nvPr/>
        </p:nvCxnSpPr>
        <p:spPr>
          <a:xfrm>
            <a:off x="4499992" y="2276872"/>
            <a:ext cx="0" cy="38164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971600" y="2924944"/>
            <a:ext cx="73448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638503" y="2276872"/>
            <a:ext cx="1516617" cy="523220"/>
          </a:xfrm>
          <a:prstGeom prst="rect">
            <a:avLst/>
          </a:prstGeom>
        </p:spPr>
        <p:txBody>
          <a:bodyPr wrap="square">
            <a:spAutoFit/>
          </a:bodyPr>
          <a:lstStyle/>
          <a:p>
            <a:r>
              <a:rPr lang="en-US" sz="2800" b="1" i="1" dirty="0">
                <a:solidFill>
                  <a:srgbClr val="C3D620"/>
                </a:solidFill>
              </a:rPr>
              <a:t>Suitable</a:t>
            </a:r>
            <a:endParaRPr lang="en-GB" sz="2800" dirty="0">
              <a:solidFill>
                <a:srgbClr val="C3D620"/>
              </a:solidFill>
            </a:endParaRPr>
          </a:p>
        </p:txBody>
      </p:sp>
      <p:sp>
        <p:nvSpPr>
          <p:cNvPr id="19" name="Rectangle 18"/>
          <p:cNvSpPr/>
          <p:nvPr/>
        </p:nvSpPr>
        <p:spPr>
          <a:xfrm>
            <a:off x="1645410" y="2276872"/>
            <a:ext cx="2234472" cy="523220"/>
          </a:xfrm>
          <a:prstGeom prst="rect">
            <a:avLst/>
          </a:prstGeom>
        </p:spPr>
        <p:txBody>
          <a:bodyPr wrap="square">
            <a:spAutoFit/>
          </a:bodyPr>
          <a:lstStyle/>
          <a:p>
            <a:r>
              <a:rPr lang="en-US" sz="2800" b="1" i="1" dirty="0">
                <a:solidFill>
                  <a:srgbClr val="E6141B"/>
                </a:solidFill>
              </a:rPr>
              <a:t>Not Suitable</a:t>
            </a:r>
            <a:endParaRPr lang="en-GB" sz="2800" dirty="0">
              <a:solidFill>
                <a:srgbClr val="E6141B"/>
              </a:solidFill>
            </a:endParaRPr>
          </a:p>
        </p:txBody>
      </p:sp>
      <p:sp>
        <p:nvSpPr>
          <p:cNvPr id="21" name="Rectangle 20"/>
          <p:cNvSpPr/>
          <p:nvPr/>
        </p:nvSpPr>
        <p:spPr>
          <a:xfrm>
            <a:off x="987041" y="3268679"/>
            <a:ext cx="3240360" cy="325714"/>
          </a:xfrm>
          <a:prstGeom prst="rect">
            <a:avLst/>
          </a:prstGeom>
          <a:solidFill>
            <a:srgbClr val="E6141B"/>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A History of Anime</a:t>
            </a:r>
          </a:p>
        </p:txBody>
      </p:sp>
      <p:sp>
        <p:nvSpPr>
          <p:cNvPr id="13" name="TextBox 12"/>
          <p:cNvSpPr txBox="1"/>
          <p:nvPr/>
        </p:nvSpPr>
        <p:spPr>
          <a:xfrm>
            <a:off x="851114" y="3938128"/>
            <a:ext cx="3437286" cy="1831271"/>
          </a:xfrm>
          <a:prstGeom prst="rect">
            <a:avLst/>
          </a:prstGeom>
          <a:noFill/>
        </p:spPr>
        <p:txBody>
          <a:bodyPr wrap="square" rtlCol="0">
            <a:spAutoFit/>
          </a:bodyPr>
          <a:lstStyle/>
          <a:p>
            <a:pPr marL="108000" indent="-108000">
              <a:spcAft>
                <a:spcPts val="600"/>
              </a:spcAft>
              <a:buFont typeface="Arial" panose="020B0604020202020204" pitchFamily="34" charset="0"/>
              <a:buChar char="•"/>
            </a:pPr>
            <a:r>
              <a:rPr lang="en-GB" sz="1400" dirty="0"/>
              <a:t>Although the topic is broad, it again runs the risk of being simplistic/superficial. </a:t>
            </a:r>
          </a:p>
          <a:p>
            <a:pPr marL="108000" indent="-108000">
              <a:spcAft>
                <a:spcPts val="600"/>
              </a:spcAft>
              <a:buFont typeface="Arial" panose="020B0604020202020204" pitchFamily="34" charset="0"/>
              <a:buChar char="•"/>
            </a:pPr>
            <a:r>
              <a:rPr lang="en-GB" sz="1400" dirty="0"/>
              <a:t>Lends itself to a descriptive nature of talk, rather than critical or analytical. </a:t>
            </a:r>
          </a:p>
          <a:p>
            <a:pPr marL="108000" indent="-108000">
              <a:spcAft>
                <a:spcPts val="600"/>
              </a:spcAft>
              <a:buFont typeface="Arial" panose="020B0604020202020204" pitchFamily="34" charset="0"/>
              <a:buChar char="•"/>
            </a:pPr>
            <a:r>
              <a:rPr lang="en-GB" sz="1400" dirty="0"/>
              <a:t>There is not much scope for supporting evidence and analytical use of data. </a:t>
            </a:r>
          </a:p>
          <a:p>
            <a:pPr marL="108000" indent="-108000">
              <a:spcAft>
                <a:spcPts val="600"/>
              </a:spcAft>
              <a:buFont typeface="Arial" panose="020B0604020202020204" pitchFamily="34" charset="0"/>
              <a:buChar char="•"/>
            </a:pPr>
            <a:endParaRPr lang="en-GB" sz="1400" dirty="0"/>
          </a:p>
        </p:txBody>
      </p:sp>
      <p:sp>
        <p:nvSpPr>
          <p:cNvPr id="15" name="Rectangle 14"/>
          <p:cNvSpPr/>
          <p:nvPr/>
        </p:nvSpPr>
        <p:spPr>
          <a:xfrm>
            <a:off x="5004048" y="3193619"/>
            <a:ext cx="3240360" cy="648071"/>
          </a:xfrm>
          <a:prstGeom prst="rect">
            <a:avLst/>
          </a:prstGeom>
          <a:solidFill>
            <a:srgbClr val="C3D6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The Cultural Impact of Anime </a:t>
            </a:r>
          </a:p>
        </p:txBody>
      </p:sp>
      <p:sp>
        <p:nvSpPr>
          <p:cNvPr id="17" name="Rectangle 16"/>
          <p:cNvSpPr/>
          <p:nvPr/>
        </p:nvSpPr>
        <p:spPr>
          <a:xfrm>
            <a:off x="4985687" y="4067491"/>
            <a:ext cx="3240360" cy="883259"/>
          </a:xfrm>
          <a:prstGeom prst="rect">
            <a:avLst/>
          </a:prstGeom>
          <a:solidFill>
            <a:srgbClr val="C3D6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US" dirty="0">
                <a:solidFill>
                  <a:schemeClr val="bg1"/>
                </a:solidFill>
              </a:rPr>
              <a:t>Exploring the Theme of Platonic Love in the Films of Hayao Miyazaki</a:t>
            </a:r>
            <a:endParaRPr lang="en-GB" dirty="0">
              <a:solidFill>
                <a:schemeClr val="bg1"/>
              </a:solidFill>
            </a:endParaRPr>
          </a:p>
        </p:txBody>
      </p:sp>
      <p:sp>
        <p:nvSpPr>
          <p:cNvPr id="20" name="Rectangle 19"/>
          <p:cNvSpPr/>
          <p:nvPr/>
        </p:nvSpPr>
        <p:spPr>
          <a:xfrm>
            <a:off x="5004048" y="5185061"/>
            <a:ext cx="3240360" cy="883259"/>
          </a:xfrm>
          <a:prstGeom prst="rect">
            <a:avLst/>
          </a:prstGeom>
          <a:solidFill>
            <a:srgbClr val="C3D6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LGBTQIA+ representation in anime and manga</a:t>
            </a:r>
          </a:p>
        </p:txBody>
      </p:sp>
      <p:sp>
        <p:nvSpPr>
          <p:cNvPr id="6" name="Right Arrow 5"/>
          <p:cNvSpPr/>
          <p:nvPr/>
        </p:nvSpPr>
        <p:spPr>
          <a:xfrm>
            <a:off x="4067944" y="3254536"/>
            <a:ext cx="905222" cy="359718"/>
          </a:xfrm>
          <a:prstGeom prst="rightArrow">
            <a:avLst/>
          </a:prstGeom>
          <a:solidFill>
            <a:srgbClr val="FBD10B"/>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ight Arrow 21"/>
          <p:cNvSpPr/>
          <p:nvPr/>
        </p:nvSpPr>
        <p:spPr>
          <a:xfrm>
            <a:off x="4067944" y="4325123"/>
            <a:ext cx="905222" cy="359718"/>
          </a:xfrm>
          <a:prstGeom prst="rightArrow">
            <a:avLst/>
          </a:prstGeom>
          <a:solidFill>
            <a:srgbClr val="FBD10B"/>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ight Arrow 22"/>
          <p:cNvSpPr/>
          <p:nvPr/>
        </p:nvSpPr>
        <p:spPr>
          <a:xfrm>
            <a:off x="4067944" y="5446831"/>
            <a:ext cx="905222" cy="359718"/>
          </a:xfrm>
          <a:prstGeom prst="rightArrow">
            <a:avLst/>
          </a:prstGeom>
          <a:solidFill>
            <a:srgbClr val="FBD10B"/>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DEB8DB9B-EC88-DF9B-1696-3B624FA55C98}"/>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875052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7886700" cy="576064"/>
          </a:xfrm>
        </p:spPr>
        <p:txBody>
          <a:bodyPr/>
          <a:lstStyle/>
          <a:p>
            <a:r>
              <a:rPr lang="en-GB" b="1" i="1">
                <a:latin typeface="+mn-lt"/>
              </a:rPr>
              <a:t>Generating Ideas</a:t>
            </a:r>
            <a:endParaRPr lang="en-GB" dirty="0">
              <a:latin typeface="+mn-lt"/>
            </a:endParaRP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11</a:t>
            </a:fld>
            <a:endParaRPr lang="en-GB"/>
          </a:p>
        </p:txBody>
      </p:sp>
      <p:sp>
        <p:nvSpPr>
          <p:cNvPr id="6" name="Rectangle 5"/>
          <p:cNvSpPr/>
          <p:nvPr/>
        </p:nvSpPr>
        <p:spPr>
          <a:xfrm>
            <a:off x="359743" y="1844824"/>
            <a:ext cx="8424936" cy="4248472"/>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just"/>
            <a:r>
              <a:rPr lang="en-GB" sz="1400" b="1" i="1" dirty="0"/>
              <a:t>Step 1: throw all of your initial ideas on to the page!</a:t>
            </a:r>
          </a:p>
        </p:txBody>
      </p:sp>
      <p:sp>
        <p:nvSpPr>
          <p:cNvPr id="8" name="TextBox 7"/>
          <p:cNvSpPr txBox="1"/>
          <p:nvPr/>
        </p:nvSpPr>
        <p:spPr>
          <a:xfrm>
            <a:off x="1547664" y="3743374"/>
            <a:ext cx="2520280" cy="369332"/>
          </a:xfrm>
          <a:prstGeom prst="rect">
            <a:avLst/>
          </a:prstGeom>
          <a:noFill/>
        </p:spPr>
        <p:txBody>
          <a:bodyPr wrap="square" rtlCol="0">
            <a:spAutoFit/>
          </a:bodyPr>
          <a:lstStyle/>
          <a:p>
            <a:pPr algn="ctr"/>
            <a:r>
              <a:rPr lang="en-GB" dirty="0"/>
              <a:t>Rope</a:t>
            </a:r>
          </a:p>
        </p:txBody>
      </p:sp>
      <p:sp>
        <p:nvSpPr>
          <p:cNvPr id="9" name="TextBox 8"/>
          <p:cNvSpPr txBox="1"/>
          <p:nvPr/>
        </p:nvSpPr>
        <p:spPr>
          <a:xfrm>
            <a:off x="4067944" y="2420888"/>
            <a:ext cx="2520280" cy="369332"/>
          </a:xfrm>
          <a:prstGeom prst="rect">
            <a:avLst/>
          </a:prstGeom>
          <a:noFill/>
        </p:spPr>
        <p:txBody>
          <a:bodyPr wrap="square" rtlCol="0">
            <a:spAutoFit/>
          </a:bodyPr>
          <a:lstStyle/>
          <a:p>
            <a:pPr algn="ctr"/>
            <a:r>
              <a:rPr lang="en-GB" dirty="0"/>
              <a:t>Education</a:t>
            </a:r>
          </a:p>
        </p:txBody>
      </p:sp>
      <p:sp>
        <p:nvSpPr>
          <p:cNvPr id="10" name="TextBox 9"/>
          <p:cNvSpPr txBox="1"/>
          <p:nvPr/>
        </p:nvSpPr>
        <p:spPr>
          <a:xfrm>
            <a:off x="5904148" y="5013176"/>
            <a:ext cx="2520280" cy="369332"/>
          </a:xfrm>
          <a:prstGeom prst="rect">
            <a:avLst/>
          </a:prstGeom>
          <a:noFill/>
        </p:spPr>
        <p:txBody>
          <a:bodyPr wrap="square" rtlCol="0">
            <a:spAutoFit/>
          </a:bodyPr>
          <a:lstStyle/>
          <a:p>
            <a:pPr algn="ctr"/>
            <a:r>
              <a:rPr lang="en-GB" dirty="0"/>
              <a:t>Parenting</a:t>
            </a:r>
          </a:p>
        </p:txBody>
      </p:sp>
      <p:sp>
        <p:nvSpPr>
          <p:cNvPr id="11" name="TextBox 10"/>
          <p:cNvSpPr txBox="1"/>
          <p:nvPr/>
        </p:nvSpPr>
        <p:spPr>
          <a:xfrm>
            <a:off x="899592" y="4874676"/>
            <a:ext cx="2520280" cy="369332"/>
          </a:xfrm>
          <a:prstGeom prst="rect">
            <a:avLst/>
          </a:prstGeom>
          <a:noFill/>
        </p:spPr>
        <p:txBody>
          <a:bodyPr wrap="square" rtlCol="0">
            <a:spAutoFit/>
          </a:bodyPr>
          <a:lstStyle/>
          <a:p>
            <a:r>
              <a:rPr lang="en-GB" dirty="0"/>
              <a:t>Narrative Gaming</a:t>
            </a:r>
          </a:p>
        </p:txBody>
      </p:sp>
      <p:sp>
        <p:nvSpPr>
          <p:cNvPr id="12" name="TextBox 11"/>
          <p:cNvSpPr txBox="1"/>
          <p:nvPr/>
        </p:nvSpPr>
        <p:spPr>
          <a:xfrm>
            <a:off x="5158358" y="3717028"/>
            <a:ext cx="2520280" cy="369332"/>
          </a:xfrm>
          <a:prstGeom prst="rect">
            <a:avLst/>
          </a:prstGeom>
          <a:noFill/>
        </p:spPr>
        <p:txBody>
          <a:bodyPr wrap="square" rtlCol="0">
            <a:spAutoFit/>
          </a:bodyPr>
          <a:lstStyle/>
          <a:p>
            <a:r>
              <a:rPr lang="en-GB" dirty="0"/>
              <a:t>Birds</a:t>
            </a:r>
          </a:p>
        </p:txBody>
      </p:sp>
      <p:sp>
        <p:nvSpPr>
          <p:cNvPr id="14" name="TextBox 13"/>
          <p:cNvSpPr txBox="1"/>
          <p:nvPr/>
        </p:nvSpPr>
        <p:spPr>
          <a:xfrm>
            <a:off x="6692258" y="2930455"/>
            <a:ext cx="1748399" cy="369332"/>
          </a:xfrm>
          <a:prstGeom prst="rect">
            <a:avLst/>
          </a:prstGeom>
          <a:noFill/>
        </p:spPr>
        <p:txBody>
          <a:bodyPr wrap="square" rtlCol="0">
            <a:spAutoFit/>
          </a:bodyPr>
          <a:lstStyle/>
          <a:p>
            <a:r>
              <a:rPr lang="en-GB" dirty="0"/>
              <a:t>Terry Pratchett</a:t>
            </a:r>
          </a:p>
        </p:txBody>
      </p:sp>
      <p:sp>
        <p:nvSpPr>
          <p:cNvPr id="15" name="TextBox 14"/>
          <p:cNvSpPr txBox="1"/>
          <p:nvPr/>
        </p:nvSpPr>
        <p:spPr>
          <a:xfrm>
            <a:off x="611349" y="2605554"/>
            <a:ext cx="2520280" cy="646331"/>
          </a:xfrm>
          <a:prstGeom prst="rect">
            <a:avLst/>
          </a:prstGeom>
          <a:noFill/>
        </p:spPr>
        <p:txBody>
          <a:bodyPr wrap="square" rtlCol="0">
            <a:spAutoFit/>
          </a:bodyPr>
          <a:lstStyle/>
          <a:p>
            <a:pPr algn="ctr"/>
            <a:r>
              <a:rPr lang="en-GB" dirty="0"/>
              <a:t>Experiences of Immigration</a:t>
            </a:r>
          </a:p>
        </p:txBody>
      </p:sp>
      <p:pic>
        <p:nvPicPr>
          <p:cNvPr id="7" name="Picture 6">
            <a:extLst>
              <a:ext uri="{FF2B5EF4-FFF2-40B4-BE49-F238E27FC236}">
                <a16:creationId xmlns:a16="http://schemas.microsoft.com/office/drawing/2014/main" id="{DB1CD2E4-EFE0-A826-8ABE-4D3641E91E60}"/>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013898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7886700" cy="576064"/>
          </a:xfrm>
        </p:spPr>
        <p:txBody>
          <a:bodyPr/>
          <a:lstStyle/>
          <a:p>
            <a:r>
              <a:rPr lang="en-GB" b="1" i="1" dirty="0">
                <a:latin typeface="+mn-lt"/>
              </a:rPr>
              <a:t>Generating Ideas</a:t>
            </a:r>
            <a:endParaRPr lang="en-GB" dirty="0">
              <a:latin typeface="+mn-lt"/>
            </a:endParaRP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12</a:t>
            </a:fld>
            <a:endParaRPr lang="en-GB"/>
          </a:p>
        </p:txBody>
      </p:sp>
      <p:sp>
        <p:nvSpPr>
          <p:cNvPr id="6" name="Rectangle 5"/>
          <p:cNvSpPr/>
          <p:nvPr/>
        </p:nvSpPr>
        <p:spPr>
          <a:xfrm>
            <a:off x="323528" y="1777458"/>
            <a:ext cx="8424936" cy="4248472"/>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just"/>
            <a:r>
              <a:rPr lang="en-GB" sz="1200" b="1" i="1" dirty="0"/>
              <a:t>Step 2: explore your ideas in more detail – what specifics might they include – is there enough to give a sustained, researched presentation with a personal conclusion drawn? You might exclude some ideas at this stage. Consider whether your topic will be able to be evidenced, researched and detailed.</a:t>
            </a:r>
          </a:p>
        </p:txBody>
      </p:sp>
      <p:sp>
        <p:nvSpPr>
          <p:cNvPr id="8" name="TextBox 7"/>
          <p:cNvSpPr txBox="1"/>
          <p:nvPr/>
        </p:nvSpPr>
        <p:spPr>
          <a:xfrm>
            <a:off x="1711724" y="3906683"/>
            <a:ext cx="2520280" cy="369332"/>
          </a:xfrm>
          <a:prstGeom prst="rect">
            <a:avLst/>
          </a:prstGeom>
          <a:noFill/>
        </p:spPr>
        <p:txBody>
          <a:bodyPr wrap="square" rtlCol="0">
            <a:spAutoFit/>
          </a:bodyPr>
          <a:lstStyle/>
          <a:p>
            <a:pPr algn="ctr"/>
            <a:r>
              <a:rPr lang="en-GB" strike="sngStrike" dirty="0"/>
              <a:t>Rope</a:t>
            </a:r>
          </a:p>
        </p:txBody>
      </p:sp>
      <p:sp>
        <p:nvSpPr>
          <p:cNvPr id="9" name="TextBox 8"/>
          <p:cNvSpPr txBox="1"/>
          <p:nvPr/>
        </p:nvSpPr>
        <p:spPr>
          <a:xfrm>
            <a:off x="3731101" y="2790007"/>
            <a:ext cx="2520280" cy="369332"/>
          </a:xfrm>
          <a:prstGeom prst="rect">
            <a:avLst/>
          </a:prstGeom>
          <a:noFill/>
        </p:spPr>
        <p:txBody>
          <a:bodyPr wrap="square" rtlCol="0">
            <a:spAutoFit/>
          </a:bodyPr>
          <a:lstStyle/>
          <a:p>
            <a:pPr algn="ctr"/>
            <a:r>
              <a:rPr lang="en-GB" dirty="0"/>
              <a:t>Education</a:t>
            </a:r>
          </a:p>
        </p:txBody>
      </p:sp>
      <p:sp>
        <p:nvSpPr>
          <p:cNvPr id="10" name="TextBox 9"/>
          <p:cNvSpPr txBox="1"/>
          <p:nvPr/>
        </p:nvSpPr>
        <p:spPr>
          <a:xfrm>
            <a:off x="5904148" y="5013176"/>
            <a:ext cx="2520280" cy="369332"/>
          </a:xfrm>
          <a:prstGeom prst="rect">
            <a:avLst/>
          </a:prstGeom>
          <a:noFill/>
        </p:spPr>
        <p:txBody>
          <a:bodyPr wrap="square" rtlCol="0">
            <a:spAutoFit/>
          </a:bodyPr>
          <a:lstStyle/>
          <a:p>
            <a:pPr algn="ctr"/>
            <a:r>
              <a:rPr lang="en-GB" dirty="0"/>
              <a:t>Parenting</a:t>
            </a:r>
          </a:p>
        </p:txBody>
      </p:sp>
      <p:sp>
        <p:nvSpPr>
          <p:cNvPr id="11" name="TextBox 10"/>
          <p:cNvSpPr txBox="1"/>
          <p:nvPr/>
        </p:nvSpPr>
        <p:spPr>
          <a:xfrm>
            <a:off x="1496086" y="5131333"/>
            <a:ext cx="2520280" cy="369332"/>
          </a:xfrm>
          <a:prstGeom prst="rect">
            <a:avLst/>
          </a:prstGeom>
          <a:noFill/>
        </p:spPr>
        <p:txBody>
          <a:bodyPr wrap="square" rtlCol="0">
            <a:spAutoFit/>
          </a:bodyPr>
          <a:lstStyle/>
          <a:p>
            <a:r>
              <a:rPr lang="en-GB" dirty="0"/>
              <a:t>Narrative Gaming</a:t>
            </a:r>
          </a:p>
        </p:txBody>
      </p:sp>
      <p:sp>
        <p:nvSpPr>
          <p:cNvPr id="12" name="TextBox 11"/>
          <p:cNvSpPr txBox="1"/>
          <p:nvPr/>
        </p:nvSpPr>
        <p:spPr>
          <a:xfrm>
            <a:off x="5146413" y="3938896"/>
            <a:ext cx="2520280" cy="369332"/>
          </a:xfrm>
          <a:prstGeom prst="rect">
            <a:avLst/>
          </a:prstGeom>
          <a:noFill/>
        </p:spPr>
        <p:txBody>
          <a:bodyPr wrap="square" rtlCol="0">
            <a:spAutoFit/>
          </a:bodyPr>
          <a:lstStyle/>
          <a:p>
            <a:r>
              <a:rPr lang="en-GB" strike="sngStrike" dirty="0"/>
              <a:t>Birds</a:t>
            </a:r>
          </a:p>
        </p:txBody>
      </p:sp>
      <p:sp>
        <p:nvSpPr>
          <p:cNvPr id="13" name="TextBox 12"/>
          <p:cNvSpPr txBox="1"/>
          <p:nvPr/>
        </p:nvSpPr>
        <p:spPr>
          <a:xfrm>
            <a:off x="611349" y="2782080"/>
            <a:ext cx="2520280" cy="646331"/>
          </a:xfrm>
          <a:prstGeom prst="rect">
            <a:avLst/>
          </a:prstGeom>
          <a:noFill/>
        </p:spPr>
        <p:txBody>
          <a:bodyPr wrap="square" rtlCol="0">
            <a:spAutoFit/>
          </a:bodyPr>
          <a:lstStyle/>
          <a:p>
            <a:pPr algn="ctr"/>
            <a:r>
              <a:rPr lang="en-GB" dirty="0"/>
              <a:t>Experiences of Immigration</a:t>
            </a:r>
          </a:p>
        </p:txBody>
      </p:sp>
      <p:sp>
        <p:nvSpPr>
          <p:cNvPr id="14" name="TextBox 13"/>
          <p:cNvSpPr txBox="1"/>
          <p:nvPr/>
        </p:nvSpPr>
        <p:spPr>
          <a:xfrm>
            <a:off x="6692258" y="2930455"/>
            <a:ext cx="1748399" cy="369332"/>
          </a:xfrm>
          <a:prstGeom prst="rect">
            <a:avLst/>
          </a:prstGeom>
          <a:noFill/>
        </p:spPr>
        <p:txBody>
          <a:bodyPr wrap="square" rtlCol="0">
            <a:spAutoFit/>
          </a:bodyPr>
          <a:lstStyle/>
          <a:p>
            <a:r>
              <a:rPr lang="en-GB" strike="sngStrike" dirty="0"/>
              <a:t>Terry Pratchett</a:t>
            </a:r>
          </a:p>
        </p:txBody>
      </p:sp>
      <p:sp>
        <p:nvSpPr>
          <p:cNvPr id="7" name="TextBox 6"/>
          <p:cNvSpPr txBox="1"/>
          <p:nvPr/>
        </p:nvSpPr>
        <p:spPr>
          <a:xfrm>
            <a:off x="7138934" y="3327513"/>
            <a:ext cx="1496156" cy="461665"/>
          </a:xfrm>
          <a:prstGeom prst="rect">
            <a:avLst/>
          </a:prstGeom>
          <a:noFill/>
        </p:spPr>
        <p:txBody>
          <a:bodyPr wrap="square" rtlCol="0">
            <a:spAutoFit/>
          </a:bodyPr>
          <a:lstStyle/>
          <a:p>
            <a:pPr algn="ctr"/>
            <a:r>
              <a:rPr lang="en-GB" sz="1200" strike="sngStrike" dirty="0">
                <a:solidFill>
                  <a:srgbClr val="E6141B"/>
                </a:solidFill>
              </a:rPr>
              <a:t>Transgender representation</a:t>
            </a:r>
          </a:p>
        </p:txBody>
      </p:sp>
      <p:sp>
        <p:nvSpPr>
          <p:cNvPr id="15" name="TextBox 14"/>
          <p:cNvSpPr txBox="1"/>
          <p:nvPr/>
        </p:nvSpPr>
        <p:spPr>
          <a:xfrm>
            <a:off x="4343760" y="4225443"/>
            <a:ext cx="1496156" cy="276999"/>
          </a:xfrm>
          <a:prstGeom prst="rect">
            <a:avLst/>
          </a:prstGeom>
          <a:noFill/>
        </p:spPr>
        <p:txBody>
          <a:bodyPr wrap="square" rtlCol="0">
            <a:spAutoFit/>
          </a:bodyPr>
          <a:lstStyle/>
          <a:p>
            <a:pPr algn="ctr"/>
            <a:r>
              <a:rPr lang="en-GB" sz="1200" strike="sngStrike" dirty="0">
                <a:solidFill>
                  <a:srgbClr val="E6141B"/>
                </a:solidFill>
              </a:rPr>
              <a:t>Mimicry</a:t>
            </a:r>
          </a:p>
        </p:txBody>
      </p:sp>
      <p:sp>
        <p:nvSpPr>
          <p:cNvPr id="16" name="TextBox 15"/>
          <p:cNvSpPr txBox="1"/>
          <p:nvPr/>
        </p:nvSpPr>
        <p:spPr>
          <a:xfrm>
            <a:off x="4208475" y="3790392"/>
            <a:ext cx="1496156" cy="276999"/>
          </a:xfrm>
          <a:prstGeom prst="rect">
            <a:avLst/>
          </a:prstGeom>
          <a:noFill/>
        </p:spPr>
        <p:txBody>
          <a:bodyPr wrap="square" rtlCol="0">
            <a:spAutoFit/>
          </a:bodyPr>
          <a:lstStyle/>
          <a:p>
            <a:pPr algn="ctr"/>
            <a:r>
              <a:rPr lang="en-GB" sz="1200" strike="sngStrike" dirty="0">
                <a:solidFill>
                  <a:srgbClr val="E6141B"/>
                </a:solidFill>
              </a:rPr>
              <a:t>Evolution</a:t>
            </a:r>
          </a:p>
        </p:txBody>
      </p:sp>
      <p:sp>
        <p:nvSpPr>
          <p:cNvPr id="17" name="TextBox 16"/>
          <p:cNvSpPr txBox="1"/>
          <p:nvPr/>
        </p:nvSpPr>
        <p:spPr>
          <a:xfrm>
            <a:off x="323528" y="3337369"/>
            <a:ext cx="1496156" cy="461665"/>
          </a:xfrm>
          <a:prstGeom prst="rect">
            <a:avLst/>
          </a:prstGeom>
          <a:noFill/>
        </p:spPr>
        <p:txBody>
          <a:bodyPr wrap="square" rtlCol="0">
            <a:spAutoFit/>
          </a:bodyPr>
          <a:lstStyle/>
          <a:p>
            <a:pPr algn="ctr"/>
            <a:r>
              <a:rPr lang="en-GB" sz="1200" dirty="0">
                <a:solidFill>
                  <a:srgbClr val="E6141B"/>
                </a:solidFill>
              </a:rPr>
              <a:t>Family history and personal stories</a:t>
            </a:r>
          </a:p>
        </p:txBody>
      </p:sp>
      <p:sp>
        <p:nvSpPr>
          <p:cNvPr id="18" name="TextBox 17"/>
          <p:cNvSpPr txBox="1"/>
          <p:nvPr/>
        </p:nvSpPr>
        <p:spPr>
          <a:xfrm>
            <a:off x="1744057" y="2503676"/>
            <a:ext cx="1496156" cy="276999"/>
          </a:xfrm>
          <a:prstGeom prst="rect">
            <a:avLst/>
          </a:prstGeom>
          <a:noFill/>
        </p:spPr>
        <p:txBody>
          <a:bodyPr wrap="square" rtlCol="0">
            <a:spAutoFit/>
          </a:bodyPr>
          <a:lstStyle/>
          <a:p>
            <a:pPr algn="ctr"/>
            <a:r>
              <a:rPr lang="en-GB" sz="1200" dirty="0">
                <a:solidFill>
                  <a:srgbClr val="E6141B"/>
                </a:solidFill>
              </a:rPr>
              <a:t>Challenges </a:t>
            </a:r>
          </a:p>
        </p:txBody>
      </p:sp>
      <p:sp>
        <p:nvSpPr>
          <p:cNvPr id="19" name="TextBox 18"/>
          <p:cNvSpPr txBox="1"/>
          <p:nvPr/>
        </p:nvSpPr>
        <p:spPr>
          <a:xfrm>
            <a:off x="206107" y="2468790"/>
            <a:ext cx="1496156" cy="461665"/>
          </a:xfrm>
          <a:prstGeom prst="rect">
            <a:avLst/>
          </a:prstGeom>
          <a:noFill/>
        </p:spPr>
        <p:txBody>
          <a:bodyPr wrap="square" rtlCol="0">
            <a:spAutoFit/>
          </a:bodyPr>
          <a:lstStyle/>
          <a:p>
            <a:pPr algn="ctr"/>
            <a:r>
              <a:rPr lang="en-GB" sz="1200" dirty="0">
                <a:solidFill>
                  <a:srgbClr val="E6141B"/>
                </a:solidFill>
              </a:rPr>
              <a:t>Representation in media</a:t>
            </a:r>
          </a:p>
        </p:txBody>
      </p:sp>
      <p:sp>
        <p:nvSpPr>
          <p:cNvPr id="20" name="TextBox 19"/>
          <p:cNvSpPr txBox="1"/>
          <p:nvPr/>
        </p:nvSpPr>
        <p:spPr>
          <a:xfrm>
            <a:off x="6714194" y="2501506"/>
            <a:ext cx="1496156" cy="461665"/>
          </a:xfrm>
          <a:prstGeom prst="rect">
            <a:avLst/>
          </a:prstGeom>
          <a:noFill/>
        </p:spPr>
        <p:txBody>
          <a:bodyPr wrap="square" rtlCol="0">
            <a:spAutoFit/>
          </a:bodyPr>
          <a:lstStyle/>
          <a:p>
            <a:pPr algn="ctr"/>
            <a:r>
              <a:rPr lang="en-GB" sz="1200" strike="sngStrike" dirty="0">
                <a:solidFill>
                  <a:srgbClr val="E6141B"/>
                </a:solidFill>
              </a:rPr>
              <a:t>Subverting fantasy tropes</a:t>
            </a:r>
          </a:p>
        </p:txBody>
      </p:sp>
      <p:sp>
        <p:nvSpPr>
          <p:cNvPr id="21" name="TextBox 20"/>
          <p:cNvSpPr txBox="1"/>
          <p:nvPr/>
        </p:nvSpPr>
        <p:spPr>
          <a:xfrm>
            <a:off x="7016429" y="5382508"/>
            <a:ext cx="1496156" cy="461665"/>
          </a:xfrm>
          <a:prstGeom prst="rect">
            <a:avLst/>
          </a:prstGeom>
          <a:noFill/>
        </p:spPr>
        <p:txBody>
          <a:bodyPr wrap="square" rtlCol="0">
            <a:spAutoFit/>
          </a:bodyPr>
          <a:lstStyle/>
          <a:p>
            <a:pPr algn="ctr"/>
            <a:r>
              <a:rPr lang="en-GB" sz="1200" dirty="0">
                <a:solidFill>
                  <a:srgbClr val="E6141B"/>
                </a:solidFill>
              </a:rPr>
              <a:t>Attachment styles as a result of parenting</a:t>
            </a:r>
          </a:p>
        </p:txBody>
      </p:sp>
      <p:sp>
        <p:nvSpPr>
          <p:cNvPr id="22" name="TextBox 21"/>
          <p:cNvSpPr txBox="1"/>
          <p:nvPr/>
        </p:nvSpPr>
        <p:spPr>
          <a:xfrm>
            <a:off x="6938205" y="4506451"/>
            <a:ext cx="1765617" cy="461665"/>
          </a:xfrm>
          <a:prstGeom prst="rect">
            <a:avLst/>
          </a:prstGeom>
          <a:noFill/>
        </p:spPr>
        <p:txBody>
          <a:bodyPr wrap="square" rtlCol="0">
            <a:spAutoFit/>
          </a:bodyPr>
          <a:lstStyle/>
          <a:p>
            <a:pPr algn="ctr"/>
            <a:r>
              <a:rPr lang="en-GB" sz="1200" strike="sngStrike" dirty="0">
                <a:solidFill>
                  <a:srgbClr val="E6141B"/>
                </a:solidFill>
              </a:rPr>
              <a:t>The rise of parenting blogs and their impact</a:t>
            </a:r>
          </a:p>
        </p:txBody>
      </p:sp>
      <p:sp>
        <p:nvSpPr>
          <p:cNvPr id="23" name="TextBox 22"/>
          <p:cNvSpPr txBox="1"/>
          <p:nvPr/>
        </p:nvSpPr>
        <p:spPr>
          <a:xfrm>
            <a:off x="5475229" y="5306135"/>
            <a:ext cx="1496156" cy="461665"/>
          </a:xfrm>
          <a:prstGeom prst="rect">
            <a:avLst/>
          </a:prstGeom>
          <a:noFill/>
        </p:spPr>
        <p:txBody>
          <a:bodyPr wrap="square" rtlCol="0">
            <a:spAutoFit/>
          </a:bodyPr>
          <a:lstStyle/>
          <a:p>
            <a:pPr algn="ctr"/>
            <a:r>
              <a:rPr lang="en-GB" sz="1200" dirty="0">
                <a:solidFill>
                  <a:srgbClr val="E6141B"/>
                </a:solidFill>
              </a:rPr>
              <a:t>Social media and parenting</a:t>
            </a:r>
          </a:p>
        </p:txBody>
      </p:sp>
      <p:sp>
        <p:nvSpPr>
          <p:cNvPr id="24" name="TextBox 23"/>
          <p:cNvSpPr txBox="1"/>
          <p:nvPr/>
        </p:nvSpPr>
        <p:spPr>
          <a:xfrm>
            <a:off x="4200606" y="2381066"/>
            <a:ext cx="1496156" cy="461665"/>
          </a:xfrm>
          <a:prstGeom prst="rect">
            <a:avLst/>
          </a:prstGeom>
          <a:noFill/>
        </p:spPr>
        <p:txBody>
          <a:bodyPr wrap="square" rtlCol="0">
            <a:spAutoFit/>
          </a:bodyPr>
          <a:lstStyle/>
          <a:p>
            <a:pPr algn="ctr"/>
            <a:r>
              <a:rPr lang="en-GB" sz="1200" dirty="0">
                <a:solidFill>
                  <a:srgbClr val="E6141B"/>
                </a:solidFill>
              </a:rPr>
              <a:t>Traditional vs Progressive</a:t>
            </a:r>
          </a:p>
        </p:txBody>
      </p:sp>
      <p:sp>
        <p:nvSpPr>
          <p:cNvPr id="25" name="TextBox 24"/>
          <p:cNvSpPr txBox="1"/>
          <p:nvPr/>
        </p:nvSpPr>
        <p:spPr>
          <a:xfrm>
            <a:off x="4535996" y="3079977"/>
            <a:ext cx="1496156" cy="276999"/>
          </a:xfrm>
          <a:prstGeom prst="rect">
            <a:avLst/>
          </a:prstGeom>
          <a:noFill/>
        </p:spPr>
        <p:txBody>
          <a:bodyPr wrap="square" rtlCol="0">
            <a:spAutoFit/>
          </a:bodyPr>
          <a:lstStyle/>
          <a:p>
            <a:pPr algn="ctr"/>
            <a:r>
              <a:rPr lang="en-GB" sz="1200" dirty="0">
                <a:solidFill>
                  <a:srgbClr val="E6141B"/>
                </a:solidFill>
              </a:rPr>
              <a:t>Impact of lockdowns</a:t>
            </a:r>
          </a:p>
        </p:txBody>
      </p:sp>
      <p:sp>
        <p:nvSpPr>
          <p:cNvPr id="26" name="TextBox 25"/>
          <p:cNvSpPr txBox="1"/>
          <p:nvPr/>
        </p:nvSpPr>
        <p:spPr>
          <a:xfrm>
            <a:off x="3215504" y="2780208"/>
            <a:ext cx="1496156" cy="276999"/>
          </a:xfrm>
          <a:prstGeom prst="rect">
            <a:avLst/>
          </a:prstGeom>
          <a:noFill/>
        </p:spPr>
        <p:txBody>
          <a:bodyPr wrap="square" rtlCol="0">
            <a:spAutoFit/>
          </a:bodyPr>
          <a:lstStyle/>
          <a:p>
            <a:pPr algn="ctr"/>
            <a:r>
              <a:rPr lang="en-GB" sz="1200" dirty="0">
                <a:solidFill>
                  <a:srgbClr val="E6141B"/>
                </a:solidFill>
              </a:rPr>
              <a:t>Home-schooling</a:t>
            </a:r>
          </a:p>
        </p:txBody>
      </p:sp>
      <p:sp>
        <p:nvSpPr>
          <p:cNvPr id="27" name="TextBox 26"/>
          <p:cNvSpPr txBox="1"/>
          <p:nvPr/>
        </p:nvSpPr>
        <p:spPr>
          <a:xfrm>
            <a:off x="1635473" y="4713127"/>
            <a:ext cx="1496156" cy="461665"/>
          </a:xfrm>
          <a:prstGeom prst="rect">
            <a:avLst/>
          </a:prstGeom>
          <a:noFill/>
        </p:spPr>
        <p:txBody>
          <a:bodyPr wrap="square" rtlCol="0">
            <a:spAutoFit/>
          </a:bodyPr>
          <a:lstStyle/>
          <a:p>
            <a:pPr algn="ctr"/>
            <a:r>
              <a:rPr lang="en-GB" sz="1200" strike="sngStrike" dirty="0">
                <a:solidFill>
                  <a:srgbClr val="E6141B"/>
                </a:solidFill>
              </a:rPr>
              <a:t>History and development </a:t>
            </a:r>
          </a:p>
        </p:txBody>
      </p:sp>
      <p:sp>
        <p:nvSpPr>
          <p:cNvPr id="28" name="TextBox 27"/>
          <p:cNvSpPr txBox="1"/>
          <p:nvPr/>
        </p:nvSpPr>
        <p:spPr>
          <a:xfrm>
            <a:off x="383255" y="5401651"/>
            <a:ext cx="1496156" cy="276999"/>
          </a:xfrm>
          <a:prstGeom prst="rect">
            <a:avLst/>
          </a:prstGeom>
          <a:noFill/>
        </p:spPr>
        <p:txBody>
          <a:bodyPr wrap="square" rtlCol="0">
            <a:spAutoFit/>
          </a:bodyPr>
          <a:lstStyle/>
          <a:p>
            <a:pPr algn="ctr"/>
            <a:r>
              <a:rPr lang="en-GB" sz="1200" dirty="0">
                <a:solidFill>
                  <a:srgbClr val="E6141B"/>
                </a:solidFill>
              </a:rPr>
              <a:t>Benefits of </a:t>
            </a:r>
          </a:p>
        </p:txBody>
      </p:sp>
      <p:sp>
        <p:nvSpPr>
          <p:cNvPr id="29" name="TextBox 28"/>
          <p:cNvSpPr txBox="1"/>
          <p:nvPr/>
        </p:nvSpPr>
        <p:spPr>
          <a:xfrm>
            <a:off x="2008147" y="5514970"/>
            <a:ext cx="1722953" cy="461665"/>
          </a:xfrm>
          <a:prstGeom prst="rect">
            <a:avLst/>
          </a:prstGeom>
          <a:noFill/>
        </p:spPr>
        <p:txBody>
          <a:bodyPr wrap="square" rtlCol="0">
            <a:spAutoFit/>
          </a:bodyPr>
          <a:lstStyle/>
          <a:p>
            <a:pPr algn="ctr"/>
            <a:r>
              <a:rPr lang="en-GB" sz="1200" dirty="0">
                <a:solidFill>
                  <a:srgbClr val="E6141B"/>
                </a:solidFill>
              </a:rPr>
              <a:t>Female-driven narrative games</a:t>
            </a:r>
          </a:p>
        </p:txBody>
      </p:sp>
      <p:pic>
        <p:nvPicPr>
          <p:cNvPr id="30" name="Picture 29">
            <a:extLst>
              <a:ext uri="{FF2B5EF4-FFF2-40B4-BE49-F238E27FC236}">
                <a16:creationId xmlns:a16="http://schemas.microsoft.com/office/drawing/2014/main" id="{092020EC-5FB5-474A-6778-B139125B1BD8}"/>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413149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7886700" cy="576064"/>
          </a:xfrm>
        </p:spPr>
        <p:txBody>
          <a:bodyPr/>
          <a:lstStyle/>
          <a:p>
            <a:r>
              <a:rPr lang="en-GB" b="1" i="1" dirty="0">
                <a:latin typeface="+mn-lt"/>
              </a:rPr>
              <a:t>Generating Ideas</a:t>
            </a:r>
            <a:endParaRPr lang="en-GB" dirty="0">
              <a:latin typeface="+mn-lt"/>
            </a:endParaRP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13</a:t>
            </a:fld>
            <a:endParaRPr lang="en-GB" dirty="0"/>
          </a:p>
        </p:txBody>
      </p:sp>
      <p:sp>
        <p:nvSpPr>
          <p:cNvPr id="7" name="Rectangle 6"/>
          <p:cNvSpPr/>
          <p:nvPr/>
        </p:nvSpPr>
        <p:spPr>
          <a:xfrm>
            <a:off x="323528" y="1850057"/>
            <a:ext cx="8568952" cy="646331"/>
          </a:xfrm>
          <a:prstGeom prst="rect">
            <a:avLst/>
          </a:prstGeom>
        </p:spPr>
        <p:txBody>
          <a:bodyPr wrap="square">
            <a:spAutoFit/>
          </a:bodyPr>
          <a:lstStyle/>
          <a:p>
            <a:pPr algn="just"/>
            <a:r>
              <a:rPr lang="en-GB" dirty="0"/>
              <a:t>Narrow this down to three ideas. Discuss them with a partner – what are the strengths and weaknesses of each? Which do you feel most passionately about?  For example:</a:t>
            </a:r>
          </a:p>
        </p:txBody>
      </p:sp>
      <p:sp>
        <p:nvSpPr>
          <p:cNvPr id="16" name="Rectangle 15"/>
          <p:cNvSpPr/>
          <p:nvPr/>
        </p:nvSpPr>
        <p:spPr>
          <a:xfrm>
            <a:off x="686510" y="2743032"/>
            <a:ext cx="2088232" cy="3350264"/>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sz="1600" b="1" i="1" dirty="0"/>
              <a:t>Idea 1</a:t>
            </a:r>
          </a:p>
          <a:p>
            <a:pPr algn="ctr"/>
            <a:endParaRPr lang="en-GB" sz="1600" b="1" i="1" dirty="0"/>
          </a:p>
          <a:p>
            <a:pPr algn="ctr"/>
            <a:r>
              <a:rPr lang="en-GB" sz="1600" b="1" i="1" dirty="0"/>
              <a:t>Home-Schooling</a:t>
            </a:r>
          </a:p>
        </p:txBody>
      </p:sp>
      <p:sp>
        <p:nvSpPr>
          <p:cNvPr id="17" name="Rectangle 16"/>
          <p:cNvSpPr/>
          <p:nvPr/>
        </p:nvSpPr>
        <p:spPr>
          <a:xfrm>
            <a:off x="3409628" y="2730456"/>
            <a:ext cx="2088232" cy="3362840"/>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sz="1600" b="1" i="1" dirty="0"/>
              <a:t>Idea 2</a:t>
            </a:r>
          </a:p>
          <a:p>
            <a:pPr algn="ctr"/>
            <a:endParaRPr lang="en-GB" sz="1600" b="1" i="1" dirty="0"/>
          </a:p>
          <a:p>
            <a:pPr algn="ctr"/>
            <a:r>
              <a:rPr lang="en-GB" sz="1600" b="1" i="1" dirty="0"/>
              <a:t>Attachment Styles and Parenting</a:t>
            </a:r>
          </a:p>
        </p:txBody>
      </p:sp>
      <p:sp>
        <p:nvSpPr>
          <p:cNvPr id="18" name="Rectangle 17"/>
          <p:cNvSpPr/>
          <p:nvPr/>
        </p:nvSpPr>
        <p:spPr>
          <a:xfrm>
            <a:off x="6105200" y="2743032"/>
            <a:ext cx="2118175" cy="3350264"/>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r>
              <a:rPr lang="en-GB" sz="1600" b="1" i="1" dirty="0"/>
              <a:t>Idea 3</a:t>
            </a:r>
          </a:p>
          <a:p>
            <a:pPr algn="ctr"/>
            <a:endParaRPr lang="en-GB" sz="1600" b="1" i="1" dirty="0"/>
          </a:p>
          <a:p>
            <a:pPr algn="ctr"/>
            <a:r>
              <a:rPr lang="en-GB" sz="1600" b="1" i="1" dirty="0"/>
              <a:t>Female-driven narrative games</a:t>
            </a:r>
          </a:p>
          <a:p>
            <a:pPr algn="ctr"/>
            <a:endParaRPr lang="en-GB" sz="1600" b="1" i="1" dirty="0"/>
          </a:p>
          <a:p>
            <a:pPr algn="ctr"/>
            <a:endParaRPr lang="en-GB" sz="1600" b="1" i="1" dirty="0"/>
          </a:p>
        </p:txBody>
      </p:sp>
      <p:sp>
        <p:nvSpPr>
          <p:cNvPr id="13" name="TextBox 12"/>
          <p:cNvSpPr txBox="1"/>
          <p:nvPr/>
        </p:nvSpPr>
        <p:spPr>
          <a:xfrm>
            <a:off x="686510" y="3573016"/>
            <a:ext cx="1081377" cy="3231654"/>
          </a:xfrm>
          <a:prstGeom prst="rect">
            <a:avLst/>
          </a:prstGeom>
          <a:noFill/>
        </p:spPr>
        <p:txBody>
          <a:bodyPr wrap="square" numCol="1" rtlCol="0">
            <a:spAutoFit/>
          </a:bodyPr>
          <a:lstStyle/>
          <a:p>
            <a:r>
              <a:rPr lang="en-GB" sz="1400" u="sng" dirty="0"/>
              <a:t>Strengths</a:t>
            </a:r>
            <a:r>
              <a:rPr lang="en-GB" sz="1400" dirty="0"/>
              <a:t>	</a:t>
            </a:r>
          </a:p>
          <a:p>
            <a:r>
              <a:rPr lang="en-GB" sz="1200" dirty="0"/>
              <a:t>1. Passionate </a:t>
            </a:r>
          </a:p>
          <a:p>
            <a:r>
              <a:rPr lang="en-GB" sz="1200" dirty="0"/>
              <a:t>2. Lots of research by academics</a:t>
            </a:r>
          </a:p>
          <a:p>
            <a:r>
              <a:rPr lang="en-GB" sz="1200" dirty="0"/>
              <a:t>3. Personal experience of home-learning</a:t>
            </a:r>
          </a:p>
          <a:p>
            <a:endParaRPr lang="en-GB" sz="1200" dirty="0"/>
          </a:p>
          <a:p>
            <a:endParaRPr lang="en-GB" sz="1200" dirty="0"/>
          </a:p>
          <a:p>
            <a:endParaRPr lang="en-GB" sz="1400" dirty="0"/>
          </a:p>
          <a:p>
            <a:endParaRPr lang="en-GB" sz="1400" dirty="0"/>
          </a:p>
          <a:p>
            <a:endParaRPr lang="en-GB" sz="1400" dirty="0"/>
          </a:p>
          <a:p>
            <a:endParaRPr lang="en-GB" sz="1400" dirty="0"/>
          </a:p>
        </p:txBody>
      </p:sp>
      <p:sp>
        <p:nvSpPr>
          <p:cNvPr id="20" name="TextBox 19"/>
          <p:cNvSpPr txBox="1"/>
          <p:nvPr/>
        </p:nvSpPr>
        <p:spPr>
          <a:xfrm>
            <a:off x="1619672" y="3573016"/>
            <a:ext cx="1155070" cy="3231654"/>
          </a:xfrm>
          <a:prstGeom prst="rect">
            <a:avLst/>
          </a:prstGeom>
          <a:noFill/>
        </p:spPr>
        <p:txBody>
          <a:bodyPr wrap="square" numCol="1" rtlCol="0">
            <a:spAutoFit/>
          </a:bodyPr>
          <a:lstStyle/>
          <a:p>
            <a:r>
              <a:rPr lang="en-GB" sz="1400" u="sng" dirty="0"/>
              <a:t>Weaknesses</a:t>
            </a:r>
            <a:r>
              <a:rPr lang="en-GB" sz="1400" dirty="0"/>
              <a:t>	</a:t>
            </a:r>
          </a:p>
          <a:p>
            <a:endParaRPr lang="en-GB" sz="1400" dirty="0"/>
          </a:p>
          <a:p>
            <a:pPr marL="228600" indent="-228600">
              <a:buAutoNum type="arabicPeriod"/>
            </a:pPr>
            <a:r>
              <a:rPr lang="en-GB" sz="1200" dirty="0"/>
              <a:t>Personal bias</a:t>
            </a:r>
          </a:p>
          <a:p>
            <a:pPr marL="228600" indent="-228600">
              <a:buAutoNum type="arabicPeriod"/>
            </a:pPr>
            <a:r>
              <a:rPr lang="en-GB" sz="1200" dirty="0"/>
              <a:t>Anecdotal evidence</a:t>
            </a:r>
          </a:p>
          <a:p>
            <a:pPr marL="228600" indent="-228600">
              <a:buAutoNum type="arabicPeriod"/>
            </a:pPr>
            <a:r>
              <a:rPr lang="en-GB" sz="1200" dirty="0"/>
              <a:t>Lots of information/research is US based</a:t>
            </a:r>
          </a:p>
          <a:p>
            <a:endParaRPr lang="en-GB" sz="1200" dirty="0"/>
          </a:p>
          <a:p>
            <a:endParaRPr lang="en-GB" sz="1200" dirty="0"/>
          </a:p>
          <a:p>
            <a:endParaRPr lang="en-GB" sz="1400" dirty="0"/>
          </a:p>
          <a:p>
            <a:endParaRPr lang="en-GB" sz="1400" dirty="0"/>
          </a:p>
          <a:p>
            <a:endParaRPr lang="en-GB" sz="1400" dirty="0"/>
          </a:p>
          <a:p>
            <a:endParaRPr lang="en-GB" sz="1400" dirty="0"/>
          </a:p>
        </p:txBody>
      </p:sp>
      <p:pic>
        <p:nvPicPr>
          <p:cNvPr id="6" name="Picture 5">
            <a:extLst>
              <a:ext uri="{FF2B5EF4-FFF2-40B4-BE49-F238E27FC236}">
                <a16:creationId xmlns:a16="http://schemas.microsoft.com/office/drawing/2014/main" id="{EA2F38C8-90CF-1F8C-71BB-8B4E14FC6F33}"/>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0767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513" y="1167727"/>
            <a:ext cx="7886700" cy="576064"/>
          </a:xfrm>
        </p:spPr>
        <p:txBody>
          <a:bodyPr/>
          <a:lstStyle/>
          <a:p>
            <a:r>
              <a:rPr lang="en-GB" b="1" i="1" dirty="0">
                <a:latin typeface="+mn-lt"/>
              </a:rPr>
              <a:t>Generating Ideas</a:t>
            </a:r>
            <a:endParaRPr lang="en-GB" dirty="0">
              <a:latin typeface="+mn-lt"/>
            </a:endParaRP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2880320" cy="365125"/>
          </a:xfrm>
        </p:spPr>
        <p:txBody>
          <a:bodyPr/>
          <a:lstStyle/>
          <a:p>
            <a:r>
              <a:rPr lang="en-US"/>
              <a:t>ESB-RES-C117 ESB Level 3 Certificate in Speech (Grade 8) 1.2: Choosing a Topic</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14</a:t>
            </a:fld>
            <a:endParaRPr lang="en-GB"/>
          </a:p>
        </p:txBody>
      </p:sp>
      <p:sp>
        <p:nvSpPr>
          <p:cNvPr id="7" name="Rectangle 6"/>
          <p:cNvSpPr/>
          <p:nvPr/>
        </p:nvSpPr>
        <p:spPr>
          <a:xfrm>
            <a:off x="323528" y="1850057"/>
            <a:ext cx="8568952" cy="646331"/>
          </a:xfrm>
          <a:prstGeom prst="rect">
            <a:avLst/>
          </a:prstGeom>
        </p:spPr>
        <p:txBody>
          <a:bodyPr wrap="square">
            <a:spAutoFit/>
          </a:bodyPr>
          <a:lstStyle/>
          <a:p>
            <a:pPr algn="just"/>
            <a:r>
              <a:rPr lang="en-GB" dirty="0"/>
              <a:t>Once you have decided on a topic, come up with a list of questions you could frame your presentation around – this might give you an entirely new idea, too!</a:t>
            </a:r>
          </a:p>
        </p:txBody>
      </p:sp>
      <p:sp>
        <p:nvSpPr>
          <p:cNvPr id="14" name="Rectangle 13"/>
          <p:cNvSpPr/>
          <p:nvPr/>
        </p:nvSpPr>
        <p:spPr>
          <a:xfrm>
            <a:off x="410099" y="2708920"/>
            <a:ext cx="8410373" cy="3456384"/>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t"/>
          <a:lstStyle/>
          <a:p>
            <a:pPr algn="ctr">
              <a:spcAft>
                <a:spcPts val="600"/>
              </a:spcAft>
            </a:pPr>
            <a:r>
              <a:rPr lang="en-GB" b="1" i="1" dirty="0"/>
              <a:t>Female driven narrative games</a:t>
            </a:r>
          </a:p>
          <a:p>
            <a:pPr marL="285750" indent="-285750">
              <a:buFont typeface="Arial" panose="020B0604020202020204" pitchFamily="34" charset="0"/>
              <a:buChar char="•"/>
            </a:pPr>
            <a:r>
              <a:rPr lang="en-GB" i="1" dirty="0"/>
              <a:t>How has the role of female characters changed throughout time?</a:t>
            </a:r>
          </a:p>
          <a:p>
            <a:pPr marL="285750" indent="-285750">
              <a:buFont typeface="Arial" panose="020B0604020202020204" pitchFamily="34" charset="0"/>
              <a:buChar char="•"/>
            </a:pPr>
            <a:r>
              <a:rPr lang="en-GB" i="1" dirty="0"/>
              <a:t>How many gamers are female? Do they feel represented by the women portrayed in games?</a:t>
            </a:r>
          </a:p>
          <a:p>
            <a:pPr marL="285750" indent="-285750">
              <a:buFont typeface="Arial" panose="020B0604020202020204" pitchFamily="34" charset="0"/>
              <a:buChar char="•"/>
            </a:pPr>
            <a:r>
              <a:rPr lang="en-GB" i="1" dirty="0"/>
              <a:t>How are narrative games different to other genres and how do female characters fit into this landscape?</a:t>
            </a:r>
          </a:p>
          <a:p>
            <a:pPr marL="285750" indent="-285750">
              <a:buFont typeface="Arial" panose="020B0604020202020204" pitchFamily="34" charset="0"/>
              <a:buChar char="•"/>
            </a:pPr>
            <a:r>
              <a:rPr lang="en-GB" i="1" dirty="0"/>
              <a:t>Is there a disparity across game-styles (e.g. JRPGs vs ARPGs) in how women are presented? Is this true for male representation, too?</a:t>
            </a:r>
          </a:p>
          <a:p>
            <a:pPr marL="285750" indent="-285750">
              <a:buFont typeface="Arial" panose="020B0604020202020204" pitchFamily="34" charset="0"/>
              <a:buChar char="•"/>
            </a:pPr>
            <a:r>
              <a:rPr lang="en-GB" i="1" dirty="0"/>
              <a:t>Has the gaming industry surpassed other media in terms of minority representation?</a:t>
            </a:r>
          </a:p>
          <a:p>
            <a:pPr marL="285750" indent="-285750">
              <a:buFont typeface="Arial" panose="020B0604020202020204" pitchFamily="34" charset="0"/>
              <a:buChar char="•"/>
            </a:pPr>
            <a:r>
              <a:rPr lang="en-GB" i="1" dirty="0"/>
              <a:t>To what extent does ‘Gamergate’ tie in to the representation of women in the gaming industry?  </a:t>
            </a:r>
          </a:p>
          <a:p>
            <a:pPr marL="285750" indent="-285750">
              <a:buFont typeface="Arial" panose="020B0604020202020204" pitchFamily="34" charset="0"/>
              <a:buChar char="•"/>
            </a:pPr>
            <a:endParaRPr lang="en-GB" i="1" dirty="0"/>
          </a:p>
        </p:txBody>
      </p:sp>
      <p:pic>
        <p:nvPicPr>
          <p:cNvPr id="6" name="Picture 5">
            <a:extLst>
              <a:ext uri="{FF2B5EF4-FFF2-40B4-BE49-F238E27FC236}">
                <a16:creationId xmlns:a16="http://schemas.microsoft.com/office/drawing/2014/main" id="{47FFD365-FD32-FE18-6022-83AE76DD1872}"/>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42688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188214"/>
            <a:ext cx="7886700" cy="504055"/>
          </a:xfrm>
        </p:spPr>
        <p:txBody>
          <a:bodyPr>
            <a:noAutofit/>
          </a:bodyPr>
          <a:lstStyle/>
          <a:p>
            <a:r>
              <a:rPr lang="en-GB" sz="3200" b="1" i="1" dirty="0">
                <a:latin typeface="+mn-lt"/>
              </a:rPr>
              <a:t>Relevant Grade Descriptors</a:t>
            </a:r>
          </a:p>
        </p:txBody>
      </p:sp>
      <p:sp>
        <p:nvSpPr>
          <p:cNvPr id="3" name="Date Placeholder 2"/>
          <p:cNvSpPr>
            <a:spLocks noGrp="1"/>
          </p:cNvSpPr>
          <p:nvPr>
            <p:ph type="dt" sz="half" idx="10"/>
          </p:nvPr>
        </p:nvSpPr>
        <p:spPr/>
        <p:txBody>
          <a:bodyPr/>
          <a:lstStyle/>
          <a:p>
            <a:r>
              <a:rPr lang="en-US"/>
              <a:t>v2 11/10/2024</a:t>
            </a:r>
            <a:endParaRPr lang="en-GB"/>
          </a:p>
        </p:txBody>
      </p:sp>
      <p:sp>
        <p:nvSpPr>
          <p:cNvPr id="4" name="Footer Placeholder 3"/>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p:cNvSpPr>
            <a:spLocks noGrp="1"/>
          </p:cNvSpPr>
          <p:nvPr>
            <p:ph type="sldNum" sz="quarter" idx="12"/>
          </p:nvPr>
        </p:nvSpPr>
        <p:spPr/>
        <p:txBody>
          <a:bodyPr/>
          <a:lstStyle/>
          <a:p>
            <a:fld id="{EFC07C4F-4DD7-4452-9CBE-7B4BC77324C7}" type="slidenum">
              <a:rPr lang="en-GB" smtClean="0"/>
              <a:t>2</a:t>
            </a:fld>
            <a:endParaRPr lang="en-GB"/>
          </a:p>
        </p:txBody>
      </p:sp>
      <p:graphicFrame>
        <p:nvGraphicFramePr>
          <p:cNvPr id="6" name="Table 5"/>
          <p:cNvGraphicFramePr>
            <a:graphicFrameLocks noGrp="1"/>
          </p:cNvGraphicFramePr>
          <p:nvPr>
            <p:extLst>
              <p:ext uri="{D42A27DB-BD31-4B8C-83A1-F6EECF244321}">
                <p14:modId xmlns:p14="http://schemas.microsoft.com/office/powerpoint/2010/main" val="1363108091"/>
              </p:ext>
            </p:extLst>
          </p:nvPr>
        </p:nvGraphicFramePr>
        <p:xfrm>
          <a:off x="423162" y="1988840"/>
          <a:ext cx="8297676" cy="3062828"/>
        </p:xfrm>
        <a:graphic>
          <a:graphicData uri="http://schemas.openxmlformats.org/drawingml/2006/table">
            <a:tbl>
              <a:tblPr firstRow="1" firstCol="1" bandRow="1">
                <a:tableStyleId>{5940675A-B579-460E-94D1-54222C63F5DA}</a:tableStyleId>
              </a:tblPr>
              <a:tblGrid>
                <a:gridCol w="1382946">
                  <a:extLst>
                    <a:ext uri="{9D8B030D-6E8A-4147-A177-3AD203B41FA5}">
                      <a16:colId xmlns:a16="http://schemas.microsoft.com/office/drawing/2014/main" val="586849962"/>
                    </a:ext>
                  </a:extLst>
                </a:gridCol>
                <a:gridCol w="1382946">
                  <a:extLst>
                    <a:ext uri="{9D8B030D-6E8A-4147-A177-3AD203B41FA5}">
                      <a16:colId xmlns:a16="http://schemas.microsoft.com/office/drawing/2014/main" val="432970131"/>
                    </a:ext>
                  </a:extLst>
                </a:gridCol>
                <a:gridCol w="1382946">
                  <a:extLst>
                    <a:ext uri="{9D8B030D-6E8A-4147-A177-3AD203B41FA5}">
                      <a16:colId xmlns:a16="http://schemas.microsoft.com/office/drawing/2014/main" val="2677484745"/>
                    </a:ext>
                  </a:extLst>
                </a:gridCol>
                <a:gridCol w="1382946">
                  <a:extLst>
                    <a:ext uri="{9D8B030D-6E8A-4147-A177-3AD203B41FA5}">
                      <a16:colId xmlns:a16="http://schemas.microsoft.com/office/drawing/2014/main" val="3149520564"/>
                    </a:ext>
                  </a:extLst>
                </a:gridCol>
                <a:gridCol w="1382946">
                  <a:extLst>
                    <a:ext uri="{9D8B030D-6E8A-4147-A177-3AD203B41FA5}">
                      <a16:colId xmlns:a16="http://schemas.microsoft.com/office/drawing/2014/main" val="1215520350"/>
                    </a:ext>
                  </a:extLst>
                </a:gridCol>
                <a:gridCol w="1382946">
                  <a:extLst>
                    <a:ext uri="{9D8B030D-6E8A-4147-A177-3AD203B41FA5}">
                      <a16:colId xmlns:a16="http://schemas.microsoft.com/office/drawing/2014/main" val="1411141566"/>
                    </a:ext>
                  </a:extLst>
                </a:gridCol>
              </a:tblGrid>
              <a:tr h="864096">
                <a:tc>
                  <a:txBody>
                    <a:bodyPr/>
                    <a:lstStyle/>
                    <a:p>
                      <a:pPr algn="ctr">
                        <a:spcAft>
                          <a:spcPts val="0"/>
                        </a:spcAft>
                      </a:pPr>
                      <a:r>
                        <a:rPr lang="en-GB" sz="1200" b="1" spc="-5" dirty="0">
                          <a:effectLst/>
                        </a:rPr>
                        <a:t>Section 1:</a:t>
                      </a:r>
                      <a:endParaRPr lang="en-GB" sz="1200" b="1" dirty="0">
                        <a:effectLst/>
                      </a:endParaRPr>
                    </a:p>
                    <a:p>
                      <a:pPr algn="ctr">
                        <a:spcAft>
                          <a:spcPts val="0"/>
                        </a:spcAft>
                      </a:pPr>
                      <a:r>
                        <a:rPr lang="en-GB" sz="1200" b="1" spc="-5" dirty="0">
                          <a:effectLst/>
                        </a:rPr>
                        <a:t>Oral Presentation</a:t>
                      </a:r>
                      <a:endParaRPr lang="en-GB" sz="1200" b="1" dirty="0">
                        <a:effectLst/>
                      </a:endParaRPr>
                    </a:p>
                    <a:p>
                      <a:pPr algn="ctr">
                        <a:spcAft>
                          <a:spcPts val="0"/>
                        </a:spcAft>
                      </a:pPr>
                      <a:r>
                        <a:rPr lang="en-GB" sz="1200" b="1" spc="-5" dirty="0">
                          <a:effectLst/>
                        </a:rPr>
                        <a:t>Time: 5 minutes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GB" sz="1200" b="1" dirty="0">
                          <a:effectLst/>
                        </a:rPr>
                        <a:t>Pa</a:t>
                      </a:r>
                      <a:r>
                        <a:rPr lang="en-GB" sz="1200" b="1" spc="-5" dirty="0">
                          <a:effectLst/>
                        </a:rPr>
                        <a:t>s</a:t>
                      </a:r>
                      <a:r>
                        <a:rPr lang="en-GB" sz="1200" b="1" dirty="0">
                          <a:effectLst/>
                        </a:rPr>
                        <a:t>s</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GB" sz="1200" b="1" dirty="0">
                          <a:effectLst/>
                        </a:rPr>
                        <a:t>Good Pass</a:t>
                      </a:r>
                    </a:p>
                    <a:p>
                      <a:pPr algn="ctr"/>
                      <a:r>
                        <a:rPr lang="en-GB"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GB" sz="1200" b="1" spc="5" dirty="0">
                          <a:effectLst/>
                        </a:rPr>
                        <a:t>M</a:t>
                      </a:r>
                      <a:r>
                        <a:rPr lang="en-GB" sz="1200" b="1" dirty="0">
                          <a:effectLst/>
                        </a:rPr>
                        <a:t>e</a:t>
                      </a:r>
                      <a:r>
                        <a:rPr lang="en-GB" sz="1200" b="1" spc="5" dirty="0">
                          <a:effectLst/>
                        </a:rPr>
                        <a:t>r</a:t>
                      </a:r>
                      <a:r>
                        <a:rPr lang="en-GB" sz="1200" b="1" spc="-5" dirty="0">
                          <a:effectLst/>
                        </a:rPr>
                        <a:t>i</a:t>
                      </a:r>
                      <a:r>
                        <a:rPr lang="en-GB" sz="1200" b="1" dirty="0">
                          <a:effectLst/>
                        </a:rPr>
                        <a:t>t</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GB" sz="1200" b="1" dirty="0">
                          <a:effectLst/>
                        </a:rPr>
                        <a:t>Merit Plus</a:t>
                      </a:r>
                    </a:p>
                    <a:p>
                      <a:pPr algn="ctr"/>
                      <a:r>
                        <a:rPr lang="en-GB" sz="1200" b="1" dirty="0">
                          <a:effectLst/>
                        </a:rPr>
                        <a:t>(Endorsed)</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tc>
                  <a:txBody>
                    <a:bodyPr/>
                    <a:lstStyle/>
                    <a:p>
                      <a:pPr algn="ctr"/>
                      <a:r>
                        <a:rPr lang="en-GB" sz="1200" b="1" spc="-5" dirty="0">
                          <a:effectLst/>
                        </a:rPr>
                        <a:t>Di</a:t>
                      </a:r>
                      <a:r>
                        <a:rPr lang="en-GB" sz="1200" b="1" dirty="0">
                          <a:effectLst/>
                        </a:rPr>
                        <a:t>s</a:t>
                      </a:r>
                      <a:r>
                        <a:rPr lang="en-GB" sz="1200" b="1" spc="15" dirty="0">
                          <a:effectLst/>
                        </a:rPr>
                        <a:t>t</a:t>
                      </a:r>
                      <a:r>
                        <a:rPr lang="en-GB" sz="1200" b="1" spc="-5" dirty="0">
                          <a:effectLst/>
                        </a:rPr>
                        <a:t>i</a:t>
                      </a:r>
                      <a:r>
                        <a:rPr lang="en-GB" sz="1200" b="1" spc="5" dirty="0">
                          <a:effectLst/>
                        </a:rPr>
                        <a:t>nc</a:t>
                      </a:r>
                      <a:r>
                        <a:rPr lang="en-GB" sz="1200" b="1" dirty="0">
                          <a:effectLst/>
                        </a:rPr>
                        <a:t>tion</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lumMod val="75000"/>
                      </a:schemeClr>
                    </a:solidFill>
                  </a:tcPr>
                </a:tc>
                <a:extLst>
                  <a:ext uri="{0D108BD9-81ED-4DB2-BD59-A6C34878D82A}">
                    <a16:rowId xmlns:a16="http://schemas.microsoft.com/office/drawing/2014/main" val="162651259"/>
                  </a:ext>
                </a:extLst>
              </a:tr>
              <a:tr h="2198732">
                <a:tc>
                  <a:txBody>
                    <a:bodyPr/>
                    <a:lstStyle/>
                    <a:p>
                      <a:pPr algn="ctr" rtl="0" fontAlgn="base"/>
                      <a:r>
                        <a:rPr lang="en-US" sz="1100" b="1" i="0" dirty="0">
                          <a:effectLst/>
                          <a:latin typeface="Calibri" panose="020F0502020204030204" pitchFamily="34" charset="0"/>
                        </a:rPr>
                        <a:t>Research and Content </a:t>
                      </a:r>
                      <a:endParaRPr lang="en-US" b="1" i="0" dirty="0">
                        <a:effectLst/>
                      </a:endParaRPr>
                    </a:p>
                  </a:txBody>
                  <a:tcPr>
                    <a:solidFill>
                      <a:schemeClr val="bg1">
                        <a:lumMod val="95000"/>
                      </a:schemeClr>
                    </a:solidFill>
                  </a:tcPr>
                </a:tc>
                <a:tc>
                  <a:txBody>
                    <a:bodyPr/>
                    <a:lstStyle/>
                    <a:p>
                      <a:pPr algn="l" rtl="0" fontAlgn="base"/>
                      <a:r>
                        <a:rPr lang="en-GB" sz="1100" b="0" i="0" dirty="0">
                          <a:solidFill>
                            <a:srgbClr val="FF0000"/>
                          </a:solidFill>
                          <a:effectLst/>
                          <a:latin typeface="Calibri" panose="020F0502020204030204" pitchFamily="34" charset="0"/>
                        </a:rPr>
                        <a:t>The subject has suitable substance for the level. </a:t>
                      </a:r>
                      <a:r>
                        <a:rPr lang="en-GB" sz="1100" b="0" i="0" dirty="0">
                          <a:effectLst/>
                          <a:latin typeface="Calibri" panose="020F0502020204030204" pitchFamily="34" charset="0"/>
                        </a:rPr>
                        <a:t>There is evidence of research. Some conclusions are drawn. </a:t>
                      </a:r>
                      <a:endParaRPr lang="en-GB" b="0" i="0" dirty="0">
                        <a:effectLst/>
                      </a:endParaRPr>
                    </a:p>
                  </a:txBody>
                  <a:tcPr/>
                </a:tc>
                <a:tc>
                  <a:txBody>
                    <a:bodyPr/>
                    <a:lstStyle/>
                    <a:p>
                      <a:pPr algn="l" rtl="0" fontAlgn="base"/>
                      <a:r>
                        <a:rPr lang="en-GB" sz="1100" b="0" i="0" dirty="0">
                          <a:solidFill>
                            <a:srgbClr val="FF0000"/>
                          </a:solidFill>
                          <a:effectLst/>
                          <a:latin typeface="Calibri" panose="020F0502020204030204" pitchFamily="34" charset="0"/>
                        </a:rPr>
                        <a:t>The subject has suitable substance for the level</a:t>
                      </a:r>
                      <a:r>
                        <a:rPr lang="en-GB" sz="1100" b="0" i="0" dirty="0">
                          <a:effectLst/>
                          <a:latin typeface="Calibri" panose="020F0502020204030204" pitchFamily="34" charset="0"/>
                        </a:rPr>
                        <a:t>. There is evidence of research. Conclusions are drawn and linked to sources and data. </a:t>
                      </a:r>
                      <a:endParaRPr lang="en-GB" b="0" i="0" dirty="0">
                        <a:effectLst/>
                      </a:endParaRPr>
                    </a:p>
                  </a:txBody>
                  <a:tcPr/>
                </a:tc>
                <a:tc>
                  <a:txBody>
                    <a:bodyPr/>
                    <a:lstStyle/>
                    <a:p>
                      <a:pPr algn="l" rtl="0" fontAlgn="base"/>
                      <a:r>
                        <a:rPr lang="en-GB" sz="1100" b="0" i="0" dirty="0">
                          <a:effectLst/>
                          <a:latin typeface="Calibri" panose="020F0502020204030204" pitchFamily="34" charset="0"/>
                        </a:rPr>
                        <a:t>There is </a:t>
                      </a:r>
                      <a:r>
                        <a:rPr lang="en-GB" sz="1100" b="0" i="0" dirty="0">
                          <a:solidFill>
                            <a:srgbClr val="FF0000"/>
                          </a:solidFill>
                          <a:effectLst/>
                          <a:latin typeface="Calibri" panose="020F0502020204030204" pitchFamily="34" charset="0"/>
                        </a:rPr>
                        <a:t>depth of knowledge </a:t>
                      </a:r>
                      <a:r>
                        <a:rPr lang="en-GB" sz="1100" b="0" i="0" dirty="0">
                          <a:solidFill>
                            <a:schemeClr val="tx1"/>
                          </a:solidFill>
                          <a:effectLst/>
                          <a:latin typeface="Calibri" panose="020F0502020204030204" pitchFamily="34" charset="0"/>
                        </a:rPr>
                        <a:t>and consistent use of focused research. </a:t>
                      </a:r>
                      <a:r>
                        <a:rPr lang="en-GB" sz="1100" b="0" i="0" dirty="0">
                          <a:effectLst/>
                          <a:latin typeface="Calibri" panose="020F0502020204030204" pitchFamily="34" charset="0"/>
                        </a:rPr>
                        <a:t>Evidence-based conclusions are drawn. </a:t>
                      </a:r>
                      <a:endParaRPr lang="en-GB" b="0" i="0" dirty="0">
                        <a:effectLst/>
                      </a:endParaRPr>
                    </a:p>
                  </a:txBody>
                  <a:tcPr/>
                </a:tc>
                <a:tc>
                  <a:txBody>
                    <a:bodyPr/>
                    <a:lstStyle/>
                    <a:p>
                      <a:pPr algn="l" rtl="0" fontAlgn="base"/>
                      <a:r>
                        <a:rPr lang="en-GB" sz="1100" b="0" i="0" dirty="0">
                          <a:effectLst/>
                          <a:latin typeface="Calibri" panose="020F0502020204030204" pitchFamily="34" charset="0"/>
                        </a:rPr>
                        <a:t>There is </a:t>
                      </a:r>
                      <a:r>
                        <a:rPr lang="en-GB" sz="1100" b="0" i="0" dirty="0">
                          <a:solidFill>
                            <a:srgbClr val="E6141B"/>
                          </a:solidFill>
                          <a:effectLst/>
                          <a:latin typeface="Calibri" panose="020F0502020204030204" pitchFamily="34" charset="0"/>
                        </a:rPr>
                        <a:t>depth of knowledge </a:t>
                      </a:r>
                      <a:r>
                        <a:rPr lang="en-GB" sz="1100" b="0" i="0" dirty="0">
                          <a:effectLst/>
                          <a:latin typeface="Calibri" panose="020F0502020204030204" pitchFamily="34" charset="0"/>
                        </a:rPr>
                        <a:t>and consistent use of focused research. Well-considered, evidence-based conclusions are drawn. </a:t>
                      </a:r>
                      <a:endParaRPr lang="en-GB" b="0" i="0" dirty="0">
                        <a:effectLst/>
                      </a:endParaRPr>
                    </a:p>
                  </a:txBody>
                  <a:tcPr/>
                </a:tc>
                <a:tc>
                  <a:txBody>
                    <a:bodyPr/>
                    <a:lstStyle/>
                    <a:p>
                      <a:pPr algn="l" rtl="0" fontAlgn="base"/>
                      <a:r>
                        <a:rPr lang="en-GB" sz="1100" b="0" i="0" dirty="0">
                          <a:effectLst/>
                          <a:latin typeface="Calibri" panose="020F0502020204030204" pitchFamily="34" charset="0"/>
                        </a:rPr>
                        <a:t>There is consistent use of focused research which is synthesised to draw conclusions and derive implications based on a range of evidence. </a:t>
                      </a:r>
                      <a:endParaRPr lang="en-GB" b="0" i="0" dirty="0">
                        <a:effectLst/>
                      </a:endParaRPr>
                    </a:p>
                  </a:txBody>
                  <a:tcPr/>
                </a:tc>
                <a:extLst>
                  <a:ext uri="{0D108BD9-81ED-4DB2-BD59-A6C34878D82A}">
                    <a16:rowId xmlns:a16="http://schemas.microsoft.com/office/drawing/2014/main" val="3643524181"/>
                  </a:ext>
                </a:extLst>
              </a:tr>
            </a:tbl>
          </a:graphicData>
        </a:graphic>
      </p:graphicFrame>
      <p:pic>
        <p:nvPicPr>
          <p:cNvPr id="7" name="Picture 6">
            <a:extLst>
              <a:ext uri="{FF2B5EF4-FFF2-40B4-BE49-F238E27FC236}">
                <a16:creationId xmlns:a16="http://schemas.microsoft.com/office/drawing/2014/main" id="{460A8415-1E83-15DD-3E3D-17CA203AA96A}"/>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504087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3</a:t>
            </a:fld>
            <a:endParaRPr lang="en-GB"/>
          </a:p>
        </p:txBody>
      </p:sp>
      <p:sp>
        <p:nvSpPr>
          <p:cNvPr id="6" name="Title 1">
            <a:extLst>
              <a:ext uri="{FF2B5EF4-FFF2-40B4-BE49-F238E27FC236}">
                <a16:creationId xmlns:a16="http://schemas.microsoft.com/office/drawing/2014/main" id="{30C97A73-8511-DD43-BE87-4328925D31A2}"/>
              </a:ext>
            </a:extLst>
          </p:cNvPr>
          <p:cNvSpPr txBox="1">
            <a:spLocks/>
          </p:cNvSpPr>
          <p:nvPr/>
        </p:nvSpPr>
        <p:spPr>
          <a:xfrm>
            <a:off x="323528" y="1268760"/>
            <a:ext cx="7886700" cy="79208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i="1" dirty="0">
                <a:latin typeface="+mn-lt"/>
              </a:rPr>
              <a:t>Section 1 – Choosing a Topic</a:t>
            </a:r>
          </a:p>
        </p:txBody>
      </p:sp>
      <p:sp>
        <p:nvSpPr>
          <p:cNvPr id="7" name="Oval 6"/>
          <p:cNvSpPr/>
          <p:nvPr/>
        </p:nvSpPr>
        <p:spPr>
          <a:xfrm>
            <a:off x="3368452" y="3140968"/>
            <a:ext cx="2304256" cy="1296144"/>
          </a:xfrm>
          <a:prstGeom prst="ellipse">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GB" b="1" i="1" dirty="0"/>
              <a:t>What makes a good presentation?</a:t>
            </a:r>
          </a:p>
        </p:txBody>
      </p:sp>
      <p:pic>
        <p:nvPicPr>
          <p:cNvPr id="2" name="Picture 1">
            <a:extLst>
              <a:ext uri="{FF2B5EF4-FFF2-40B4-BE49-F238E27FC236}">
                <a16:creationId xmlns:a16="http://schemas.microsoft.com/office/drawing/2014/main" id="{1282D5D9-DB46-306D-2317-6F35790E1EC7}"/>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3737744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8"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4</a:t>
            </a:fld>
            <a:endParaRPr lang="en-GB"/>
          </a:p>
        </p:txBody>
      </p:sp>
      <p:sp>
        <p:nvSpPr>
          <p:cNvPr id="12" name="TextBox 11"/>
          <p:cNvSpPr txBox="1"/>
          <p:nvPr/>
        </p:nvSpPr>
        <p:spPr>
          <a:xfrm>
            <a:off x="2793265" y="1420082"/>
            <a:ext cx="3415208" cy="954107"/>
          </a:xfrm>
          <a:prstGeom prst="rect">
            <a:avLst/>
          </a:prstGeom>
          <a:solidFill>
            <a:srgbClr val="FBD10B"/>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Your talk should be logical and well-reasoned: you should support your ideas, views and conclusions with facts, research, data, scientific evidence, case studies etc.  </a:t>
            </a:r>
          </a:p>
        </p:txBody>
      </p:sp>
      <p:sp>
        <p:nvSpPr>
          <p:cNvPr id="13" name="TextBox 12"/>
          <p:cNvSpPr txBox="1"/>
          <p:nvPr/>
        </p:nvSpPr>
        <p:spPr>
          <a:xfrm>
            <a:off x="390464" y="4835603"/>
            <a:ext cx="3415208" cy="1169551"/>
          </a:xfrm>
          <a:prstGeom prst="rect">
            <a:avLst/>
          </a:prstGeom>
          <a:solidFill>
            <a:srgbClr val="F58B1D"/>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Your talk should have some emotional impact or personal connection. This might be because you are trying to persuade, but also might be appealing to morality, beliefs and values to engage your audience. </a:t>
            </a:r>
          </a:p>
        </p:txBody>
      </p:sp>
      <p:sp>
        <p:nvSpPr>
          <p:cNvPr id="14" name="TextBox 13"/>
          <p:cNvSpPr txBox="1"/>
          <p:nvPr/>
        </p:nvSpPr>
        <p:spPr>
          <a:xfrm>
            <a:off x="5148064" y="4858118"/>
            <a:ext cx="3734627" cy="1169551"/>
          </a:xfrm>
          <a:prstGeom prst="rect">
            <a:avLst/>
          </a:prstGeom>
          <a:solidFill>
            <a:srgbClr val="C3D620"/>
          </a:solidFill>
          <a:effectLst>
            <a:outerShdw blurRad="76200" dir="18900000" sy="23000" kx="-1200000" algn="bl" rotWithShape="0">
              <a:prstClr val="black">
                <a:alpha val="20000"/>
              </a:prstClr>
            </a:outerShdw>
          </a:effectLst>
        </p:spPr>
        <p:txBody>
          <a:bodyPr wrap="square" rtlCol="0">
            <a:spAutoFit/>
          </a:bodyPr>
          <a:lstStyle/>
          <a:p>
            <a:pPr algn="ctr"/>
            <a:r>
              <a:rPr lang="en-GB" sz="1400" dirty="0"/>
              <a:t>You need to demonstrate credibility. This can be demonstrated through your tone and style – your command of the subject. It can also be shown through the research you conduct and whether you cite credible and ethical sources. </a:t>
            </a: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5357" y="2352445"/>
            <a:ext cx="2591025" cy="2505673"/>
          </a:xfrm>
          <a:prstGeom prst="rect">
            <a:avLst/>
          </a:prstGeom>
          <a:effectLst>
            <a:outerShdw blurRad="76200" dir="18900000" sy="23000" kx="-1200000" algn="bl" rotWithShape="0">
              <a:prstClr val="black">
                <a:alpha val="20000"/>
              </a:prstClr>
            </a:outerShdw>
          </a:effectLst>
        </p:spPr>
      </p:pic>
      <p:pic>
        <p:nvPicPr>
          <p:cNvPr id="2" name="Picture 1">
            <a:extLst>
              <a:ext uri="{FF2B5EF4-FFF2-40B4-BE49-F238E27FC236}">
                <a16:creationId xmlns:a16="http://schemas.microsoft.com/office/drawing/2014/main" id="{D942186B-3AA9-CFDA-A3F7-67854245485F}"/>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688109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424065" y="2731271"/>
            <a:ext cx="5197202" cy="1200329"/>
          </a:xfrm>
          <a:prstGeom prst="rect">
            <a:avLst/>
          </a:prstGeom>
          <a:solidFill>
            <a:schemeClr val="bg1"/>
          </a:solidFill>
        </p:spPr>
        <p:txBody>
          <a:bodyPr wrap="square">
            <a:spAutoFit/>
          </a:bodyPr>
          <a:lstStyle/>
          <a:p>
            <a:pPr algn="just">
              <a:spcAft>
                <a:spcPts val="600"/>
              </a:spcAft>
            </a:pPr>
            <a:r>
              <a:rPr lang="en-US" dirty="0">
                <a:latin typeface="Calibri" panose="020F0502020204030204" pitchFamily="34" charset="0"/>
                <a:ea typeface="Calibri" panose="020F0502020204030204" pitchFamily="34" charset="0"/>
                <a:cs typeface="Times New Roman" panose="02020603050405020304" pitchFamily="18" charset="0"/>
              </a:rPr>
              <a:t>Learners deliver a presentation on a </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researched</a:t>
            </a:r>
            <a:r>
              <a:rPr lang="en-US" b="1" dirty="0">
                <a:latin typeface="Calibri" panose="020F0502020204030204" pitchFamily="34" charset="0"/>
                <a:ea typeface="Calibri" panose="020F0502020204030204" pitchFamily="34" charset="0"/>
                <a:cs typeface="Times New Roman" panose="02020603050405020304" pitchFamily="18" charset="0"/>
              </a:rPr>
              <a:t> </a:t>
            </a:r>
            <a:r>
              <a:rPr lang="en-US"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subject</a:t>
            </a:r>
            <a:r>
              <a:rPr lang="en-US" b="1"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of </a:t>
            </a:r>
            <a:r>
              <a:rPr lang="en-US" b="1" dirty="0">
                <a:solidFill>
                  <a:srgbClr val="C3D620"/>
                </a:solidFill>
                <a:latin typeface="Calibri" panose="020F0502020204030204" pitchFamily="34" charset="0"/>
                <a:ea typeface="Calibri" panose="020F0502020204030204" pitchFamily="34" charset="0"/>
                <a:cs typeface="Times New Roman" panose="02020603050405020304" pitchFamily="18" charset="0"/>
              </a:rPr>
              <a:t>their choice</a:t>
            </a:r>
            <a:r>
              <a:rPr lang="en-US" dirty="0">
                <a:latin typeface="Calibri" panose="020F0502020204030204" pitchFamily="34" charset="0"/>
                <a:ea typeface="Calibri" panose="020F0502020204030204" pitchFamily="34" charset="0"/>
                <a:cs typeface="Times New Roman" panose="02020603050405020304" pitchFamily="18" charset="0"/>
              </a:rPr>
              <a:t>. In doing so, they should use both </a:t>
            </a:r>
            <a:r>
              <a:rPr lang="en-US" b="1" dirty="0">
                <a:solidFill>
                  <a:srgbClr val="F58B1D"/>
                </a:solidFill>
                <a:latin typeface="Calibri" panose="020F0502020204030204" pitchFamily="34" charset="0"/>
                <a:ea typeface="Calibri" panose="020F0502020204030204" pitchFamily="34" charset="0"/>
                <a:cs typeface="Times New Roman" panose="02020603050405020304" pitchFamily="18" charset="0"/>
              </a:rPr>
              <a:t>quantitative and qualitative evidence</a:t>
            </a:r>
            <a:r>
              <a:rPr lang="en-US" dirty="0">
                <a:latin typeface="Calibri" panose="020F0502020204030204" pitchFamily="34" charset="0"/>
                <a:ea typeface="Calibri" panose="020F0502020204030204" pitchFamily="34" charset="0"/>
                <a:cs typeface="Times New Roman" panose="02020603050405020304" pitchFamily="18" charset="0"/>
              </a:rPr>
              <a:t>, and present </a:t>
            </a:r>
            <a:r>
              <a:rPr lang="en-US" b="1" dirty="0">
                <a:solidFill>
                  <a:srgbClr val="FBD10B"/>
                </a:solidFill>
                <a:latin typeface="Calibri" panose="020F0502020204030204" pitchFamily="34" charset="0"/>
                <a:ea typeface="Calibri" panose="020F0502020204030204" pitchFamily="34" charset="0"/>
                <a:cs typeface="Times New Roman" panose="02020603050405020304" pitchFamily="18" charset="0"/>
              </a:rPr>
              <a:t>personal conclusions. </a:t>
            </a:r>
            <a:endParaRPr lang="en-GB" b="1" dirty="0">
              <a:solidFill>
                <a:srgbClr val="FBD10B"/>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0"/>
            <a:ext cx="5174332" cy="792088"/>
          </a:xfrm>
        </p:spPr>
        <p:txBody>
          <a:bodyPr/>
          <a:lstStyle/>
          <a:p>
            <a:r>
              <a:rPr lang="en-US" b="1" i="1" dirty="0">
                <a:latin typeface="+mn-lt"/>
              </a:rPr>
              <a:t>Section 1 – Choosing a Topic</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24231" y="6363518"/>
            <a:ext cx="2875607"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5</a:t>
            </a:fld>
            <a:endParaRPr lang="en-GB" dirty="0"/>
          </a:p>
        </p:txBody>
      </p:sp>
      <p:pic>
        <p:nvPicPr>
          <p:cNvPr id="6" name="Picture 5" descr="S:\Communications\Corporate Image\Logos and headers\ESB Speech Bubble.jpg"/>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22122" y="2200497"/>
            <a:ext cx="2663825" cy="2159635"/>
          </a:xfrm>
          <a:prstGeom prst="rect">
            <a:avLst/>
          </a:prstGeom>
          <a:noFill/>
          <a:ln>
            <a:noFill/>
          </a:ln>
        </p:spPr>
      </p:pic>
      <p:sp>
        <p:nvSpPr>
          <p:cNvPr id="7" name="Rectangle 6"/>
          <p:cNvSpPr/>
          <p:nvPr/>
        </p:nvSpPr>
        <p:spPr>
          <a:xfrm>
            <a:off x="545669" y="2460572"/>
            <a:ext cx="2304256" cy="1200329"/>
          </a:xfrm>
          <a:prstGeom prst="rect">
            <a:avLst/>
          </a:prstGeom>
        </p:spPr>
        <p:txBody>
          <a:bodyPr wrap="square">
            <a:spAutoFit/>
          </a:bodyPr>
          <a:lstStyle/>
          <a:p>
            <a:pPr>
              <a:spcAft>
                <a:spcPts val="0"/>
              </a:spcAft>
            </a:pPr>
            <a:r>
              <a:rPr lang="en-US" b="1" dirty="0">
                <a:latin typeface="Calibri" panose="020F0502020204030204" pitchFamily="34" charset="0"/>
                <a:ea typeface="Calibri" panose="020F0502020204030204" pitchFamily="34" charset="0"/>
                <a:cs typeface="Times New Roman" panose="02020603050405020304" pitchFamily="18" charset="0"/>
              </a:rPr>
              <a:t>Section 1 (40% of assessment): Oral Presentation, </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b="1" dirty="0">
                <a:latin typeface="Calibri" panose="020F0502020204030204" pitchFamily="34" charset="0"/>
                <a:ea typeface="Calibri" panose="020F0502020204030204" pitchFamily="34" charset="0"/>
                <a:cs typeface="Times New Roman" panose="02020603050405020304" pitchFamily="18" charset="0"/>
              </a:rPr>
              <a:t>5 minutes.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0" name="Straight Arrow Connector 9"/>
          <p:cNvCxnSpPr/>
          <p:nvPr/>
        </p:nvCxnSpPr>
        <p:spPr>
          <a:xfrm flipH="1">
            <a:off x="2544770" y="3310620"/>
            <a:ext cx="972344" cy="16320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2122" y="5027484"/>
            <a:ext cx="2526891" cy="954107"/>
          </a:xfrm>
          <a:prstGeom prst="rect">
            <a:avLst/>
          </a:prstGeom>
          <a:solidFill>
            <a:srgbClr val="E6141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GB" sz="1400" dirty="0">
                <a:solidFill>
                  <a:schemeClr val="bg1"/>
                </a:solidFill>
              </a:rPr>
              <a:t>Your topic needs to lend itself to focused research, so that you can demonstrate depth of knowledge.</a:t>
            </a:r>
          </a:p>
        </p:txBody>
      </p:sp>
      <p:cxnSp>
        <p:nvCxnSpPr>
          <p:cNvPr id="15" name="Straight Arrow Connector 14"/>
          <p:cNvCxnSpPr/>
          <p:nvPr/>
        </p:nvCxnSpPr>
        <p:spPr>
          <a:xfrm flipV="1">
            <a:off x="5148064" y="2423985"/>
            <a:ext cx="359177" cy="3569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10065" y="1610797"/>
            <a:ext cx="2911202" cy="954107"/>
          </a:xfrm>
          <a:prstGeom prst="rect">
            <a:avLst/>
          </a:prstGeom>
          <a:solidFill>
            <a:srgbClr val="C3D62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GB" sz="1400" dirty="0">
                <a:solidFill>
                  <a:schemeClr val="bg1"/>
                </a:solidFill>
              </a:rPr>
              <a:t>You should choose something that you are </a:t>
            </a:r>
            <a:r>
              <a:rPr lang="en-GB" sz="1400" b="1" dirty="0">
                <a:solidFill>
                  <a:schemeClr val="bg1"/>
                </a:solidFill>
              </a:rPr>
              <a:t>passionate</a:t>
            </a:r>
            <a:r>
              <a:rPr lang="en-GB" sz="1400" dirty="0">
                <a:solidFill>
                  <a:schemeClr val="bg1"/>
                </a:solidFill>
              </a:rPr>
              <a:t> about – that you really want to speak about and feel a sense of ownership of. </a:t>
            </a:r>
          </a:p>
        </p:txBody>
      </p:sp>
      <p:cxnSp>
        <p:nvCxnSpPr>
          <p:cNvPr id="18" name="Straight Arrow Connector 17"/>
          <p:cNvCxnSpPr/>
          <p:nvPr/>
        </p:nvCxnSpPr>
        <p:spPr>
          <a:xfrm>
            <a:off x="7302600" y="3572173"/>
            <a:ext cx="581768" cy="6548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846999" y="4596596"/>
            <a:ext cx="2911202" cy="1384995"/>
          </a:xfrm>
          <a:prstGeom prst="rect">
            <a:avLst/>
          </a:prstGeom>
          <a:solidFill>
            <a:srgbClr val="F58B1D"/>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GB" sz="1400" dirty="0">
                <a:solidFill>
                  <a:schemeClr val="bg1"/>
                </a:solidFill>
              </a:rPr>
              <a:t>You will need to consider methods of gathering evidence – you should be able to integrate this data to allow you to enhance your speech, supporting and adding purposeful detail. </a:t>
            </a:r>
          </a:p>
        </p:txBody>
      </p:sp>
      <p:sp>
        <p:nvSpPr>
          <p:cNvPr id="23" name="TextBox 22"/>
          <p:cNvSpPr txBox="1"/>
          <p:nvPr/>
        </p:nvSpPr>
        <p:spPr>
          <a:xfrm>
            <a:off x="2985947" y="4381153"/>
            <a:ext cx="2724118" cy="1600438"/>
          </a:xfrm>
          <a:prstGeom prst="rect">
            <a:avLst/>
          </a:prstGeom>
          <a:solidFill>
            <a:srgbClr val="FBD10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pPr algn="ctr"/>
            <a:r>
              <a:rPr lang="en-GB" sz="1400" dirty="0">
                <a:solidFill>
                  <a:schemeClr val="bg1"/>
                </a:solidFill>
              </a:rPr>
              <a:t>Your preparation, research and understanding should allow you to reach your own personal conclusion on the topic. During questions and answers, you may defend this conclusion or change it in response to your peers’ views. </a:t>
            </a:r>
          </a:p>
        </p:txBody>
      </p:sp>
      <p:cxnSp>
        <p:nvCxnSpPr>
          <p:cNvPr id="25" name="Straight Arrow Connector 24"/>
          <p:cNvCxnSpPr/>
          <p:nvPr/>
        </p:nvCxnSpPr>
        <p:spPr>
          <a:xfrm flipH="1">
            <a:off x="5019227" y="3838205"/>
            <a:ext cx="280611" cy="5055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3DDB24E3-F8D4-75A9-9961-6C090DB0AC5E}"/>
              </a:ext>
            </a:extLst>
          </p:cNvPr>
          <p:cNvPicPr>
            <a:picLocks noGrp="1" noRot="1" noMove="1" noResize="1" noEditPoints="1" noAdjustHandles="1" noChangeArrowheads="1" noChangeShapeType="1" noCrop="1"/>
          </p:cNvPicPr>
          <p:nvPr/>
        </p:nvPicPr>
        <p:blipFill rotWithShape="1">
          <a:blip r:embed="rId4"/>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181119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1"/>
            <a:ext cx="8424936" cy="1008112"/>
          </a:xfrm>
        </p:spPr>
        <p:txBody>
          <a:bodyPr/>
          <a:lstStyle/>
          <a:p>
            <a:r>
              <a:rPr lang="en-US" b="1" i="1" dirty="0">
                <a:latin typeface="+mn-lt"/>
              </a:rPr>
              <a:t>Rate the topic: suitable or not suitable?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2327"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6</a:t>
            </a:fld>
            <a:endParaRPr lang="en-GB"/>
          </a:p>
        </p:txBody>
      </p:sp>
      <p:cxnSp>
        <p:nvCxnSpPr>
          <p:cNvPr id="11" name="Straight Connector 10"/>
          <p:cNvCxnSpPr/>
          <p:nvPr/>
        </p:nvCxnSpPr>
        <p:spPr>
          <a:xfrm>
            <a:off x="4499992" y="2276872"/>
            <a:ext cx="0" cy="38164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971600" y="2924944"/>
            <a:ext cx="73448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638503" y="2276872"/>
            <a:ext cx="1516617" cy="523220"/>
          </a:xfrm>
          <a:prstGeom prst="rect">
            <a:avLst/>
          </a:prstGeom>
        </p:spPr>
        <p:txBody>
          <a:bodyPr wrap="square">
            <a:spAutoFit/>
          </a:bodyPr>
          <a:lstStyle/>
          <a:p>
            <a:r>
              <a:rPr lang="en-US" sz="2800" b="1" i="1" dirty="0">
                <a:solidFill>
                  <a:srgbClr val="C3D620"/>
                </a:solidFill>
              </a:rPr>
              <a:t>Suitable</a:t>
            </a:r>
            <a:endParaRPr lang="en-GB" sz="2800" dirty="0">
              <a:solidFill>
                <a:srgbClr val="C3D620"/>
              </a:solidFill>
            </a:endParaRPr>
          </a:p>
        </p:txBody>
      </p:sp>
      <p:sp>
        <p:nvSpPr>
          <p:cNvPr id="19" name="Rectangle 18"/>
          <p:cNvSpPr/>
          <p:nvPr/>
        </p:nvSpPr>
        <p:spPr>
          <a:xfrm>
            <a:off x="1645410" y="2276872"/>
            <a:ext cx="2234472" cy="523220"/>
          </a:xfrm>
          <a:prstGeom prst="rect">
            <a:avLst/>
          </a:prstGeom>
        </p:spPr>
        <p:txBody>
          <a:bodyPr wrap="square">
            <a:spAutoFit/>
          </a:bodyPr>
          <a:lstStyle/>
          <a:p>
            <a:r>
              <a:rPr lang="en-US" sz="2800" b="1" i="1" dirty="0">
                <a:solidFill>
                  <a:srgbClr val="E6141B"/>
                </a:solidFill>
              </a:rPr>
              <a:t>Not Suitable</a:t>
            </a:r>
            <a:endParaRPr lang="en-GB" sz="2800" dirty="0">
              <a:solidFill>
                <a:srgbClr val="E6141B"/>
              </a:solidFill>
            </a:endParaRPr>
          </a:p>
        </p:txBody>
      </p:sp>
      <p:sp>
        <p:nvSpPr>
          <p:cNvPr id="20" name="Rectangle 19"/>
          <p:cNvSpPr/>
          <p:nvPr/>
        </p:nvSpPr>
        <p:spPr>
          <a:xfrm>
            <a:off x="2809102" y="3833717"/>
            <a:ext cx="3492388" cy="576064"/>
          </a:xfrm>
          <a:prstGeom prst="rect">
            <a:avLst/>
          </a:prstGeom>
          <a:solidFill>
            <a:srgbClr val="FBD10B"/>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Lance Armstrong</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599458"/>
            <a:ext cx="1816739" cy="1756893"/>
          </a:xfrm>
          <a:prstGeom prst="rect">
            <a:avLst/>
          </a:prstGeom>
        </p:spPr>
      </p:pic>
      <p:sp>
        <p:nvSpPr>
          <p:cNvPr id="7" name="TextBox 6"/>
          <p:cNvSpPr txBox="1"/>
          <p:nvPr/>
        </p:nvSpPr>
        <p:spPr>
          <a:xfrm>
            <a:off x="2140267" y="5566510"/>
            <a:ext cx="2232248" cy="600164"/>
          </a:xfrm>
          <a:prstGeom prst="rect">
            <a:avLst/>
          </a:prstGeom>
          <a:noFill/>
        </p:spPr>
        <p:txBody>
          <a:bodyPr wrap="square" rtlCol="0">
            <a:spAutoFit/>
          </a:bodyPr>
          <a:lstStyle/>
          <a:p>
            <a:r>
              <a:rPr lang="en-GB" sz="1100" dirty="0"/>
              <a:t>Consider Aristotle – would you be able to appeal to Logos, Pathos and Ethos with this topic?</a:t>
            </a:r>
          </a:p>
        </p:txBody>
      </p:sp>
      <p:pic>
        <p:nvPicPr>
          <p:cNvPr id="8" name="Picture 7">
            <a:extLst>
              <a:ext uri="{FF2B5EF4-FFF2-40B4-BE49-F238E27FC236}">
                <a16:creationId xmlns:a16="http://schemas.microsoft.com/office/drawing/2014/main" id="{C7E4CD3A-58B2-ACBF-44E9-75194C3DBE79}"/>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463838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1"/>
            <a:ext cx="8424936" cy="1008112"/>
          </a:xfrm>
        </p:spPr>
        <p:txBody>
          <a:bodyPr/>
          <a:lstStyle/>
          <a:p>
            <a:r>
              <a:rPr lang="en-US" b="1" i="1" dirty="0">
                <a:latin typeface="+mn-lt"/>
              </a:rPr>
              <a:t>Rate the topic: suitable or not suitable?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55843"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7</a:t>
            </a:fld>
            <a:endParaRPr lang="en-GB"/>
          </a:p>
        </p:txBody>
      </p:sp>
      <p:cxnSp>
        <p:nvCxnSpPr>
          <p:cNvPr id="11" name="Straight Connector 10"/>
          <p:cNvCxnSpPr/>
          <p:nvPr/>
        </p:nvCxnSpPr>
        <p:spPr>
          <a:xfrm>
            <a:off x="4499992" y="2276872"/>
            <a:ext cx="0" cy="38164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395536" y="2924944"/>
            <a:ext cx="82809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865920" y="2276872"/>
            <a:ext cx="1516617" cy="523220"/>
          </a:xfrm>
          <a:prstGeom prst="rect">
            <a:avLst/>
          </a:prstGeom>
        </p:spPr>
        <p:txBody>
          <a:bodyPr wrap="square">
            <a:spAutoFit/>
          </a:bodyPr>
          <a:lstStyle/>
          <a:p>
            <a:r>
              <a:rPr lang="en-US" sz="2800" b="1" i="1" dirty="0">
                <a:solidFill>
                  <a:srgbClr val="C3D620"/>
                </a:solidFill>
              </a:rPr>
              <a:t>Suitable</a:t>
            </a:r>
            <a:endParaRPr lang="en-GB" sz="2800" dirty="0">
              <a:solidFill>
                <a:srgbClr val="C3D620"/>
              </a:solidFill>
            </a:endParaRPr>
          </a:p>
        </p:txBody>
      </p:sp>
      <p:sp>
        <p:nvSpPr>
          <p:cNvPr id="19" name="Rectangle 18"/>
          <p:cNvSpPr/>
          <p:nvPr/>
        </p:nvSpPr>
        <p:spPr>
          <a:xfrm>
            <a:off x="1298235" y="2307638"/>
            <a:ext cx="2234472" cy="523220"/>
          </a:xfrm>
          <a:prstGeom prst="rect">
            <a:avLst/>
          </a:prstGeom>
        </p:spPr>
        <p:txBody>
          <a:bodyPr wrap="square">
            <a:spAutoFit/>
          </a:bodyPr>
          <a:lstStyle/>
          <a:p>
            <a:r>
              <a:rPr lang="en-US" sz="2800" b="1" i="1" dirty="0">
                <a:solidFill>
                  <a:srgbClr val="E6141B"/>
                </a:solidFill>
              </a:rPr>
              <a:t>Not Suitable</a:t>
            </a:r>
            <a:endParaRPr lang="en-GB" sz="2800" dirty="0">
              <a:solidFill>
                <a:srgbClr val="E6141B"/>
              </a:solidFill>
            </a:endParaRPr>
          </a:p>
        </p:txBody>
      </p:sp>
      <p:sp>
        <p:nvSpPr>
          <p:cNvPr id="25" name="Rectangle 24"/>
          <p:cNvSpPr/>
          <p:nvPr/>
        </p:nvSpPr>
        <p:spPr>
          <a:xfrm>
            <a:off x="695732" y="3049797"/>
            <a:ext cx="3438382" cy="363386"/>
          </a:xfrm>
          <a:prstGeom prst="rect">
            <a:avLst/>
          </a:prstGeom>
          <a:solidFill>
            <a:srgbClr val="E6141B"/>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Lance Armstrong</a:t>
            </a:r>
          </a:p>
        </p:txBody>
      </p:sp>
      <p:sp>
        <p:nvSpPr>
          <p:cNvPr id="29" name="TextBox 28"/>
          <p:cNvSpPr txBox="1"/>
          <p:nvPr/>
        </p:nvSpPr>
        <p:spPr>
          <a:xfrm>
            <a:off x="655756" y="3501001"/>
            <a:ext cx="3437286" cy="1538883"/>
          </a:xfrm>
          <a:prstGeom prst="rect">
            <a:avLst/>
          </a:prstGeom>
          <a:noFill/>
        </p:spPr>
        <p:txBody>
          <a:bodyPr wrap="square" rtlCol="0">
            <a:spAutoFit/>
          </a:bodyPr>
          <a:lstStyle/>
          <a:p>
            <a:pPr marL="108000" indent="-108000">
              <a:spcAft>
                <a:spcPts val="600"/>
              </a:spcAft>
              <a:buFont typeface="Arial" panose="020B0604020202020204" pitchFamily="34" charset="0"/>
              <a:buChar char="•"/>
            </a:pPr>
            <a:r>
              <a:rPr lang="en-GB" sz="1400" dirty="0"/>
              <a:t>This topic is simplistic and lends itself to a biographical, descriptive talk.</a:t>
            </a:r>
          </a:p>
          <a:p>
            <a:pPr marL="108000" indent="-108000">
              <a:spcAft>
                <a:spcPts val="600"/>
              </a:spcAft>
              <a:buFont typeface="Arial" panose="020B0604020202020204" pitchFamily="34" charset="0"/>
              <a:buChar char="•"/>
            </a:pPr>
            <a:r>
              <a:rPr lang="en-GB" sz="1400" dirty="0"/>
              <a:t>Lance’s life and career can be researched, but not in a critical sense. </a:t>
            </a:r>
          </a:p>
          <a:p>
            <a:pPr marL="108000" indent="-108000">
              <a:spcAft>
                <a:spcPts val="600"/>
              </a:spcAft>
              <a:buFont typeface="Arial" panose="020B0604020202020204" pitchFamily="34" charset="0"/>
              <a:buChar char="•"/>
            </a:pPr>
            <a:r>
              <a:rPr lang="en-GB" sz="1400" dirty="0"/>
              <a:t>There is not much scope for supporting evidence and analytical use of data. </a:t>
            </a:r>
          </a:p>
        </p:txBody>
      </p:sp>
      <p:sp>
        <p:nvSpPr>
          <p:cNvPr id="14" name="Oval 13"/>
          <p:cNvSpPr/>
          <p:nvPr/>
        </p:nvSpPr>
        <p:spPr>
          <a:xfrm>
            <a:off x="5367606" y="3265236"/>
            <a:ext cx="2513243" cy="2501117"/>
          </a:xfrm>
          <a:prstGeom prst="ellipse">
            <a:avLst/>
          </a:prstGeom>
          <a:solidFill>
            <a:srgbClr val="FBD10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dk1"/>
          </a:lnRef>
          <a:fillRef idx="1">
            <a:schemeClr val="lt1"/>
          </a:fillRef>
          <a:effectRef idx="0">
            <a:schemeClr val="dk1"/>
          </a:effectRef>
          <a:fontRef idx="minor">
            <a:schemeClr val="dk1"/>
          </a:fontRef>
        </p:style>
        <p:txBody>
          <a:bodyPr rtlCol="0" anchor="ctr"/>
          <a:lstStyle/>
          <a:p>
            <a:pPr algn="ctr"/>
            <a:r>
              <a:rPr lang="en-GB" i="1" dirty="0"/>
              <a:t>How could you take your interest in Lance Armstrong and make it a suitable topic?</a:t>
            </a:r>
          </a:p>
        </p:txBody>
      </p:sp>
      <p:pic>
        <p:nvPicPr>
          <p:cNvPr id="6" name="Picture 5">
            <a:extLst>
              <a:ext uri="{FF2B5EF4-FFF2-40B4-BE49-F238E27FC236}">
                <a16:creationId xmlns:a16="http://schemas.microsoft.com/office/drawing/2014/main" id="{6E0828B2-E70D-1368-D753-F63E59A98002}"/>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06089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1"/>
            <a:ext cx="8424936" cy="1008112"/>
          </a:xfrm>
        </p:spPr>
        <p:txBody>
          <a:bodyPr/>
          <a:lstStyle/>
          <a:p>
            <a:r>
              <a:rPr lang="en-US" b="1" i="1" dirty="0">
                <a:latin typeface="+mn-lt"/>
              </a:rPr>
              <a:t>Rate the topic: suitable or not suitable?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0" y="6356351"/>
            <a:ext cx="2941717"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8</a:t>
            </a:fld>
            <a:endParaRPr lang="en-GB"/>
          </a:p>
        </p:txBody>
      </p:sp>
      <p:cxnSp>
        <p:nvCxnSpPr>
          <p:cNvPr id="11" name="Straight Connector 10"/>
          <p:cNvCxnSpPr/>
          <p:nvPr/>
        </p:nvCxnSpPr>
        <p:spPr>
          <a:xfrm>
            <a:off x="4499992" y="2276872"/>
            <a:ext cx="0" cy="38164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395536" y="2924944"/>
            <a:ext cx="828092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865920" y="2276872"/>
            <a:ext cx="1516617" cy="523220"/>
          </a:xfrm>
          <a:prstGeom prst="rect">
            <a:avLst/>
          </a:prstGeom>
        </p:spPr>
        <p:txBody>
          <a:bodyPr wrap="square">
            <a:spAutoFit/>
          </a:bodyPr>
          <a:lstStyle/>
          <a:p>
            <a:r>
              <a:rPr lang="en-US" sz="2800" b="1" i="1" dirty="0">
                <a:solidFill>
                  <a:srgbClr val="C3D620"/>
                </a:solidFill>
              </a:rPr>
              <a:t>Suitable</a:t>
            </a:r>
            <a:endParaRPr lang="en-GB" sz="2800" dirty="0">
              <a:solidFill>
                <a:srgbClr val="C3D620"/>
              </a:solidFill>
            </a:endParaRPr>
          </a:p>
        </p:txBody>
      </p:sp>
      <p:sp>
        <p:nvSpPr>
          <p:cNvPr id="19" name="Rectangle 18"/>
          <p:cNvSpPr/>
          <p:nvPr/>
        </p:nvSpPr>
        <p:spPr>
          <a:xfrm>
            <a:off x="1298235" y="2307638"/>
            <a:ext cx="2234472" cy="523220"/>
          </a:xfrm>
          <a:prstGeom prst="rect">
            <a:avLst/>
          </a:prstGeom>
        </p:spPr>
        <p:txBody>
          <a:bodyPr wrap="square">
            <a:spAutoFit/>
          </a:bodyPr>
          <a:lstStyle/>
          <a:p>
            <a:r>
              <a:rPr lang="en-US" sz="2800" b="1" i="1" dirty="0">
                <a:solidFill>
                  <a:srgbClr val="E6141B"/>
                </a:solidFill>
              </a:rPr>
              <a:t>Not Suitable</a:t>
            </a:r>
            <a:endParaRPr lang="en-GB" sz="2800" dirty="0">
              <a:solidFill>
                <a:srgbClr val="E6141B"/>
              </a:solidFill>
            </a:endParaRPr>
          </a:p>
        </p:txBody>
      </p:sp>
      <p:sp>
        <p:nvSpPr>
          <p:cNvPr id="21" name="Rectangle 20"/>
          <p:cNvSpPr/>
          <p:nvPr/>
        </p:nvSpPr>
        <p:spPr>
          <a:xfrm>
            <a:off x="4900229" y="3049797"/>
            <a:ext cx="3447997" cy="363386"/>
          </a:xfrm>
          <a:prstGeom prst="rect">
            <a:avLst/>
          </a:prstGeom>
          <a:solidFill>
            <a:srgbClr val="C3D620"/>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Doping in the Sports Industry</a:t>
            </a:r>
          </a:p>
        </p:txBody>
      </p:sp>
      <p:sp>
        <p:nvSpPr>
          <p:cNvPr id="25" name="Rectangle 24"/>
          <p:cNvSpPr/>
          <p:nvPr/>
        </p:nvSpPr>
        <p:spPr>
          <a:xfrm>
            <a:off x="695732" y="3049797"/>
            <a:ext cx="3438382" cy="363386"/>
          </a:xfrm>
          <a:prstGeom prst="rect">
            <a:avLst/>
          </a:prstGeom>
          <a:solidFill>
            <a:srgbClr val="E6141B"/>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solidFill>
                  <a:schemeClr val="bg1"/>
                </a:solidFill>
              </a:rPr>
              <a:t>Lance Armstrong</a:t>
            </a:r>
          </a:p>
        </p:txBody>
      </p:sp>
      <p:sp>
        <p:nvSpPr>
          <p:cNvPr id="28" name="TextBox 27"/>
          <p:cNvSpPr txBox="1"/>
          <p:nvPr/>
        </p:nvSpPr>
        <p:spPr>
          <a:xfrm>
            <a:off x="4669462" y="3441956"/>
            <a:ext cx="4006993" cy="2908489"/>
          </a:xfrm>
          <a:prstGeom prst="rect">
            <a:avLst/>
          </a:prstGeom>
          <a:noFill/>
        </p:spPr>
        <p:txBody>
          <a:bodyPr wrap="square" rtlCol="0">
            <a:spAutoFit/>
          </a:bodyPr>
          <a:lstStyle/>
          <a:p>
            <a:pPr marL="108000" indent="-108000">
              <a:spcAft>
                <a:spcPts val="600"/>
              </a:spcAft>
              <a:buFont typeface="Arial" panose="020B0604020202020204" pitchFamily="34" charset="0"/>
              <a:buChar char="•"/>
            </a:pPr>
            <a:r>
              <a:rPr lang="en-GB" sz="1400" dirty="0"/>
              <a:t>This topic is substantial enough for wide and detailed research. Lots of avenues to investigate e.g. non-intentional doping; effects on athletes; coercion into doping.</a:t>
            </a:r>
          </a:p>
          <a:p>
            <a:pPr marL="108000" indent="-108000">
              <a:spcAft>
                <a:spcPts val="600"/>
              </a:spcAft>
              <a:buFont typeface="Arial" panose="020B0604020202020204" pitchFamily="34" charset="0"/>
              <a:buChar char="•"/>
            </a:pPr>
            <a:r>
              <a:rPr lang="en-GB" sz="1400" dirty="0"/>
              <a:t>Case studies (including Lance Armstrong) can be used to demonstrate the scope of the scandal and the impact on the sports world. </a:t>
            </a:r>
          </a:p>
          <a:p>
            <a:pPr marL="108000" indent="-108000">
              <a:spcAft>
                <a:spcPts val="600"/>
              </a:spcAft>
              <a:buFont typeface="Arial" panose="020B0604020202020204" pitchFamily="34" charset="0"/>
              <a:buChar char="•"/>
            </a:pPr>
            <a:r>
              <a:rPr lang="en-GB" sz="1400" dirty="0"/>
              <a:t>There is the opportunity for quantitative data to be used as well as qualitative. </a:t>
            </a:r>
          </a:p>
          <a:p>
            <a:pPr marL="108000" indent="-108000">
              <a:spcAft>
                <a:spcPts val="600"/>
              </a:spcAft>
              <a:buFont typeface="Arial" panose="020B0604020202020204" pitchFamily="34" charset="0"/>
              <a:buChar char="•"/>
            </a:pPr>
            <a:r>
              <a:rPr lang="en-GB" sz="1400" dirty="0"/>
              <a:t>A personal conclusion can be reached e.g. what the sports world should do to combat doping; ethical or moral conclusions around doping.</a:t>
            </a:r>
          </a:p>
        </p:txBody>
      </p:sp>
      <p:sp>
        <p:nvSpPr>
          <p:cNvPr id="29" name="TextBox 28"/>
          <p:cNvSpPr txBox="1"/>
          <p:nvPr/>
        </p:nvSpPr>
        <p:spPr>
          <a:xfrm>
            <a:off x="655756" y="3501001"/>
            <a:ext cx="3437286" cy="1538883"/>
          </a:xfrm>
          <a:prstGeom prst="rect">
            <a:avLst/>
          </a:prstGeom>
          <a:noFill/>
        </p:spPr>
        <p:txBody>
          <a:bodyPr wrap="square" rtlCol="0">
            <a:spAutoFit/>
          </a:bodyPr>
          <a:lstStyle/>
          <a:p>
            <a:pPr marL="108000" indent="-108000">
              <a:spcAft>
                <a:spcPts val="600"/>
              </a:spcAft>
              <a:buFont typeface="Arial" panose="020B0604020202020204" pitchFamily="34" charset="0"/>
              <a:buChar char="•"/>
            </a:pPr>
            <a:r>
              <a:rPr lang="en-GB" sz="1400" dirty="0"/>
              <a:t>This topic is simplistic and lends itself to a biographical, descriptive talk.</a:t>
            </a:r>
          </a:p>
          <a:p>
            <a:pPr marL="108000" indent="-108000">
              <a:spcAft>
                <a:spcPts val="600"/>
              </a:spcAft>
              <a:buFont typeface="Arial" panose="020B0604020202020204" pitchFamily="34" charset="0"/>
              <a:buChar char="•"/>
            </a:pPr>
            <a:r>
              <a:rPr lang="en-GB" sz="1400" dirty="0"/>
              <a:t>Lance’s life and career can be researched, but not in a critical sense. </a:t>
            </a:r>
          </a:p>
          <a:p>
            <a:pPr marL="108000" indent="-108000">
              <a:spcAft>
                <a:spcPts val="600"/>
              </a:spcAft>
              <a:buFont typeface="Arial" panose="020B0604020202020204" pitchFamily="34" charset="0"/>
              <a:buChar char="•"/>
            </a:pPr>
            <a:r>
              <a:rPr lang="en-GB" sz="1400" dirty="0"/>
              <a:t>There is not much scope for supporting evidence and analytical use of data. </a:t>
            </a:r>
          </a:p>
        </p:txBody>
      </p:sp>
      <p:sp>
        <p:nvSpPr>
          <p:cNvPr id="30" name="Right Arrow 29"/>
          <p:cNvSpPr/>
          <p:nvPr/>
        </p:nvSpPr>
        <p:spPr>
          <a:xfrm>
            <a:off x="3895747" y="3101838"/>
            <a:ext cx="1152128" cy="272215"/>
          </a:xfrm>
          <a:prstGeom prst="rightArrow">
            <a:avLst/>
          </a:prstGeom>
          <a:solidFill>
            <a:srgbClr val="FBD10B"/>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5C7CD34C-3895-F4CE-9A67-753C5F86EA4E}"/>
              </a:ext>
            </a:extLst>
          </p:cNvPr>
          <p:cNvPicPr>
            <a:picLocks noGrp="1" noRot="1" noMove="1" noResize="1" noEditPoints="1" noAdjustHandles="1" noChangeArrowheads="1" noChangeShapeType="1" noCrop="1"/>
          </p:cNvPicPr>
          <p:nvPr/>
        </p:nvPicPr>
        <p:blipFill rotWithShape="1">
          <a:blip r:embed="rId2"/>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2974942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7A73-8511-DD43-BE87-4328925D31A2}"/>
              </a:ext>
            </a:extLst>
          </p:cNvPr>
          <p:cNvSpPr>
            <a:spLocks noGrp="1"/>
          </p:cNvSpPr>
          <p:nvPr>
            <p:ph type="title"/>
          </p:nvPr>
        </p:nvSpPr>
        <p:spPr>
          <a:xfrm>
            <a:off x="323528" y="1268761"/>
            <a:ext cx="8424936" cy="1008112"/>
          </a:xfrm>
        </p:spPr>
        <p:txBody>
          <a:bodyPr/>
          <a:lstStyle/>
          <a:p>
            <a:r>
              <a:rPr lang="en-US" b="1" i="1" dirty="0">
                <a:latin typeface="+mn-lt"/>
              </a:rPr>
              <a:t>Rate the topic: suitable or not suitable?</a:t>
            </a:r>
          </a:p>
        </p:txBody>
      </p:sp>
      <p:sp>
        <p:nvSpPr>
          <p:cNvPr id="3" name="Date Placeholder 2">
            <a:extLst>
              <a:ext uri="{FF2B5EF4-FFF2-40B4-BE49-F238E27FC236}">
                <a16:creationId xmlns:a16="http://schemas.microsoft.com/office/drawing/2014/main" id="{EAE7C02B-C5E1-7A4E-85E0-707A23B3F284}"/>
              </a:ext>
            </a:extLst>
          </p:cNvPr>
          <p:cNvSpPr>
            <a:spLocks noGrp="1"/>
          </p:cNvSpPr>
          <p:nvPr>
            <p:ph type="dt" sz="half" idx="10"/>
          </p:nvPr>
        </p:nvSpPr>
        <p:spPr/>
        <p:txBody>
          <a:bodyPr/>
          <a:lstStyle/>
          <a:p>
            <a:r>
              <a:rPr lang="en-US"/>
              <a:t>v2 11/10/2024</a:t>
            </a:r>
            <a:endParaRPr lang="en-GB"/>
          </a:p>
        </p:txBody>
      </p:sp>
      <p:sp>
        <p:nvSpPr>
          <p:cNvPr id="4" name="Footer Placeholder 3">
            <a:extLst>
              <a:ext uri="{FF2B5EF4-FFF2-40B4-BE49-F238E27FC236}">
                <a16:creationId xmlns:a16="http://schemas.microsoft.com/office/drawing/2014/main" id="{1B758FB9-9D8A-6B4F-90F2-BDD3ED420617}"/>
              </a:ext>
            </a:extLst>
          </p:cNvPr>
          <p:cNvSpPr>
            <a:spLocks noGrp="1"/>
          </p:cNvSpPr>
          <p:nvPr>
            <p:ph type="ftr" sz="quarter" idx="11"/>
          </p:nvPr>
        </p:nvSpPr>
        <p:spPr>
          <a:xfrm>
            <a:off x="2411761" y="6356351"/>
            <a:ext cx="2952328" cy="365125"/>
          </a:xfrm>
        </p:spPr>
        <p:txBody>
          <a:bodyPr/>
          <a:lstStyle/>
          <a:p>
            <a:r>
              <a:rPr lang="en-US"/>
              <a:t>ESB-RES-C117 ESB Level 3 Certificate in Speech (Grade 8) 1.2: Choosing a Topic</a:t>
            </a:r>
            <a:endParaRPr lang="en-GB" dirty="0"/>
          </a:p>
        </p:txBody>
      </p:sp>
      <p:sp>
        <p:nvSpPr>
          <p:cNvPr id="5" name="Slide Number Placeholder 4">
            <a:extLst>
              <a:ext uri="{FF2B5EF4-FFF2-40B4-BE49-F238E27FC236}">
                <a16:creationId xmlns:a16="http://schemas.microsoft.com/office/drawing/2014/main" id="{D869DDC0-3EF1-4D47-B239-B6DE7EB0D2B8}"/>
              </a:ext>
            </a:extLst>
          </p:cNvPr>
          <p:cNvSpPr>
            <a:spLocks noGrp="1"/>
          </p:cNvSpPr>
          <p:nvPr>
            <p:ph type="sldNum" sz="quarter" idx="12"/>
          </p:nvPr>
        </p:nvSpPr>
        <p:spPr/>
        <p:txBody>
          <a:bodyPr/>
          <a:lstStyle/>
          <a:p>
            <a:fld id="{EFC07C4F-4DD7-4452-9CBE-7B4BC77324C7}" type="slidenum">
              <a:rPr lang="en-GB" smtClean="0"/>
              <a:t>9</a:t>
            </a:fld>
            <a:endParaRPr lang="en-GB"/>
          </a:p>
        </p:txBody>
      </p:sp>
      <p:cxnSp>
        <p:nvCxnSpPr>
          <p:cNvPr id="11" name="Straight Connector 10"/>
          <p:cNvCxnSpPr/>
          <p:nvPr/>
        </p:nvCxnSpPr>
        <p:spPr>
          <a:xfrm>
            <a:off x="4499992" y="2276872"/>
            <a:ext cx="0" cy="38164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971600" y="2924944"/>
            <a:ext cx="734481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638503" y="2276872"/>
            <a:ext cx="1516617" cy="523220"/>
          </a:xfrm>
          <a:prstGeom prst="rect">
            <a:avLst/>
          </a:prstGeom>
        </p:spPr>
        <p:txBody>
          <a:bodyPr wrap="square">
            <a:spAutoFit/>
          </a:bodyPr>
          <a:lstStyle/>
          <a:p>
            <a:r>
              <a:rPr lang="en-US" sz="2800" b="1" i="1" dirty="0">
                <a:solidFill>
                  <a:srgbClr val="C3D620"/>
                </a:solidFill>
              </a:rPr>
              <a:t>Suitable</a:t>
            </a:r>
            <a:endParaRPr lang="en-GB" sz="2800" dirty="0">
              <a:solidFill>
                <a:srgbClr val="C3D620"/>
              </a:solidFill>
            </a:endParaRPr>
          </a:p>
        </p:txBody>
      </p:sp>
      <p:sp>
        <p:nvSpPr>
          <p:cNvPr id="19" name="Rectangle 18"/>
          <p:cNvSpPr/>
          <p:nvPr/>
        </p:nvSpPr>
        <p:spPr>
          <a:xfrm>
            <a:off x="1645410" y="2276872"/>
            <a:ext cx="2234472" cy="523220"/>
          </a:xfrm>
          <a:prstGeom prst="rect">
            <a:avLst/>
          </a:prstGeom>
        </p:spPr>
        <p:txBody>
          <a:bodyPr wrap="square">
            <a:spAutoFit/>
          </a:bodyPr>
          <a:lstStyle/>
          <a:p>
            <a:r>
              <a:rPr lang="en-US" sz="2800" b="1" i="1" dirty="0">
                <a:solidFill>
                  <a:srgbClr val="E6141B"/>
                </a:solidFill>
              </a:rPr>
              <a:t>Not Suitable</a:t>
            </a:r>
            <a:endParaRPr lang="en-GB" sz="2800" dirty="0">
              <a:solidFill>
                <a:srgbClr val="E6141B"/>
              </a:solidFill>
            </a:endParaRPr>
          </a:p>
        </p:txBody>
      </p:sp>
      <p:sp>
        <p:nvSpPr>
          <p:cNvPr id="20" name="Rectangle 19"/>
          <p:cNvSpPr/>
          <p:nvPr/>
        </p:nvSpPr>
        <p:spPr>
          <a:xfrm>
            <a:off x="2809102" y="3833717"/>
            <a:ext cx="3492388" cy="576064"/>
          </a:xfrm>
          <a:prstGeom prst="rect">
            <a:avLst/>
          </a:prstGeom>
          <a:solidFill>
            <a:srgbClr val="FBD10B"/>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r>
              <a:rPr lang="en-GB" dirty="0"/>
              <a:t>A History of Anime</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599458"/>
            <a:ext cx="1816739" cy="1756893"/>
          </a:xfrm>
          <a:prstGeom prst="rect">
            <a:avLst/>
          </a:prstGeom>
        </p:spPr>
      </p:pic>
      <p:sp>
        <p:nvSpPr>
          <p:cNvPr id="7" name="TextBox 6"/>
          <p:cNvSpPr txBox="1"/>
          <p:nvPr/>
        </p:nvSpPr>
        <p:spPr>
          <a:xfrm>
            <a:off x="2140267" y="5566510"/>
            <a:ext cx="2232248" cy="600164"/>
          </a:xfrm>
          <a:prstGeom prst="rect">
            <a:avLst/>
          </a:prstGeom>
          <a:noFill/>
        </p:spPr>
        <p:txBody>
          <a:bodyPr wrap="square" rtlCol="0">
            <a:spAutoFit/>
          </a:bodyPr>
          <a:lstStyle/>
          <a:p>
            <a:r>
              <a:rPr lang="en-GB" sz="1100" dirty="0"/>
              <a:t>Consider Aristotle – would you be able to appeal to Logos, Pathos and Ethos with this topic?</a:t>
            </a:r>
          </a:p>
        </p:txBody>
      </p:sp>
      <p:pic>
        <p:nvPicPr>
          <p:cNvPr id="8" name="Picture 7">
            <a:extLst>
              <a:ext uri="{FF2B5EF4-FFF2-40B4-BE49-F238E27FC236}">
                <a16:creationId xmlns:a16="http://schemas.microsoft.com/office/drawing/2014/main" id="{FA8D1A1D-F940-0EE3-FCC4-7BDC366EB926}"/>
              </a:ext>
            </a:extLst>
          </p:cNvPr>
          <p:cNvPicPr>
            <a:picLocks noGrp="1" noRot="1" noMove="1" noResize="1" noEditPoints="1" noAdjustHandles="1" noChangeArrowheads="1" noChangeShapeType="1" noCrop="1"/>
          </p:cNvPicPr>
          <p:nvPr/>
        </p:nvPicPr>
        <p:blipFill rotWithShape="1">
          <a:blip r:embed="rId3"/>
          <a:srcRect l="14665" t="1" r="11395" b="1"/>
          <a:stretch/>
        </p:blipFill>
        <p:spPr>
          <a:xfrm>
            <a:off x="8508940" y="6275211"/>
            <a:ext cx="486743" cy="527403"/>
          </a:xfrm>
          <a:prstGeom prst="rect">
            <a:avLst/>
          </a:prstGeom>
        </p:spPr>
      </p:pic>
    </p:spTree>
    <p:extLst>
      <p:ext uri="{BB962C8B-B14F-4D97-AF65-F5344CB8AC3E}">
        <p14:creationId xmlns:p14="http://schemas.microsoft.com/office/powerpoint/2010/main" val="15411777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10c06fb-adfb-4972-b43b-36d810ddac6c">
      <Terms xmlns="http://schemas.microsoft.com/office/infopath/2007/PartnerControls"/>
    </lcf76f155ced4ddcb4097134ff3c332f>
    <TaxCatchAll xmlns="0e08f774-c844-414b-8174-1931542ea42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854722D9B506340931AF81ABA667AF9" ma:contentTypeVersion="15" ma:contentTypeDescription="Create a new document." ma:contentTypeScope="" ma:versionID="81a16124ef4976491a0aab36431837a4">
  <xsd:schema xmlns:xsd="http://www.w3.org/2001/XMLSchema" xmlns:xs="http://www.w3.org/2001/XMLSchema" xmlns:p="http://schemas.microsoft.com/office/2006/metadata/properties" xmlns:ns2="010c06fb-adfb-4972-b43b-36d810ddac6c" xmlns:ns3="0e08f774-c844-414b-8174-1931542ea424" targetNamespace="http://schemas.microsoft.com/office/2006/metadata/properties" ma:root="true" ma:fieldsID="13ad70da30d14ec8b1b61026820a5d4a" ns2:_="" ns3:_="">
    <xsd:import namespace="010c06fb-adfb-4972-b43b-36d810ddac6c"/>
    <xsd:import namespace="0e08f774-c844-414b-8174-1931542ea42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c06fb-adfb-4972-b43b-36d810ddac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95101557-b141-4344-8eed-a9c28da8fbb1"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e08f774-c844-414b-8174-1931542ea424"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ae4e3543-e7fe-4604-9e90-4040997bc85a}" ma:internalName="TaxCatchAll" ma:showField="CatchAllData" ma:web="0e08f774-c844-414b-8174-1931542ea424">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37AE6D2-56EB-459C-8644-A9945940C608}">
  <ds:schemaRefs>
    <ds:schemaRef ds:uri="http://purl.org/dc/elements/1.1/"/>
    <ds:schemaRef ds:uri="http://schemas.microsoft.com/office/2006/documentManagement/types"/>
    <ds:schemaRef ds:uri="http://schemas.microsoft.com/office/2006/metadata/properties"/>
    <ds:schemaRef ds:uri="http://purl.org/dc/dcmitype/"/>
    <ds:schemaRef ds:uri="http://www.w3.org/XML/1998/namespace"/>
    <ds:schemaRef ds:uri="010c06fb-adfb-4972-b43b-36d810ddac6c"/>
    <ds:schemaRef ds:uri="0e08f774-c844-414b-8174-1931542ea424"/>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80F19F79-1BFE-4233-B61F-14A35C843EE2}">
  <ds:schemaRefs>
    <ds:schemaRef ds:uri="http://schemas.microsoft.com/sharepoint/v3/contenttype/forms"/>
  </ds:schemaRefs>
</ds:datastoreItem>
</file>

<file path=customXml/itemProps3.xml><?xml version="1.0" encoding="utf-8"?>
<ds:datastoreItem xmlns:ds="http://schemas.openxmlformats.org/officeDocument/2006/customXml" ds:itemID="{DA459620-B092-411A-9C08-6816C51A1CB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c06fb-adfb-4972-b43b-36d810ddac6c"/>
    <ds:schemaRef ds:uri="0e08f774-c844-414b-8174-1931542ea42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1292</TotalTime>
  <Words>1651</Words>
  <Application>Microsoft Office PowerPoint</Application>
  <PresentationFormat>On-screen Show (4:3)</PresentationFormat>
  <Paragraphs>206</Paragraphs>
  <Slides>14</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Calibri Light</vt:lpstr>
      <vt:lpstr>Office Theme</vt:lpstr>
      <vt:lpstr>Custom Design</vt:lpstr>
      <vt:lpstr>PowerPoint Presentation</vt:lpstr>
      <vt:lpstr>Relevant Grade Descriptors</vt:lpstr>
      <vt:lpstr>PowerPoint Presentation</vt:lpstr>
      <vt:lpstr>PowerPoint Presentation</vt:lpstr>
      <vt:lpstr>Section 1 – Choosing a Topic</vt:lpstr>
      <vt:lpstr>Rate the topic: suitable or not suitable?</vt:lpstr>
      <vt:lpstr>Rate the topic: suitable or not suitable?</vt:lpstr>
      <vt:lpstr>Rate the topic: suitable or not suitable?</vt:lpstr>
      <vt:lpstr>Rate the topic: suitable or not suitable?</vt:lpstr>
      <vt:lpstr>Rate the topic: suitable or not suitable?</vt:lpstr>
      <vt:lpstr>Generating Ideas</vt:lpstr>
      <vt:lpstr>Generating Ideas</vt:lpstr>
      <vt:lpstr>Generating Ideas</vt:lpstr>
      <vt:lpstr>Generating Ideas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Liam</dc:creator>
  <cp:lastModifiedBy>Anna Domaszek</cp:lastModifiedBy>
  <cp:revision>116</cp:revision>
  <dcterms:created xsi:type="dcterms:W3CDTF">2014-08-12T18:49:29Z</dcterms:created>
  <dcterms:modified xsi:type="dcterms:W3CDTF">2024-10-11T12:48:36Z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0x0101005854722D9B506340931AF81ABA667AF9</vt:lpwstr>
  </property>
  <property fmtid="{D5CDD505-2E9C-101B-9397-08002B2CF9AE}" pid="3" name="Order">
    <vt:r8>9900</vt:r8>
  </property>
  <property fmtid="{D5CDD505-2E9C-101B-9397-08002B2CF9AE}" pid="4" name="MediaServiceImageTags">
    <vt:lpwstr/>
  </property>
</Properties>
</file>